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2" r:id="rId19"/>
    <p:sldId id="283" r:id="rId20"/>
    <p:sldId id="286" r:id="rId21"/>
    <p:sldId id="287" r:id="rId22"/>
    <p:sldId id="289" r:id="rId23"/>
    <p:sldId id="291" r:id="rId24"/>
    <p:sldId id="293" r:id="rId25"/>
    <p:sldId id="294" r:id="rId26"/>
    <p:sldId id="295" r:id="rId27"/>
    <p:sldId id="300" r:id="rId28"/>
    <p:sldId id="301" r:id="rId29"/>
    <p:sldId id="302" r:id="rId30"/>
    <p:sldId id="303" r:id="rId31"/>
    <p:sldId id="304" r:id="rId32"/>
    <p:sldId id="307" r:id="rId33"/>
    <p:sldId id="288" r:id="rId34"/>
    <p:sldId id="310" r:id="rId35"/>
    <p:sldId id="311" r:id="rId36"/>
    <p:sldId id="312" r:id="rId37"/>
    <p:sldId id="316" r:id="rId38"/>
    <p:sldId id="317" r:id="rId39"/>
    <p:sldId id="319" r:id="rId40"/>
    <p:sldId id="322" r:id="rId41"/>
    <p:sldId id="323" r:id="rId42"/>
    <p:sldId id="324" r:id="rId43"/>
    <p:sldId id="325" r:id="rId44"/>
    <p:sldId id="328" r:id="rId45"/>
    <p:sldId id="333" r:id="rId46"/>
    <p:sldId id="336" r:id="rId47"/>
    <p:sldId id="337" r:id="rId48"/>
    <p:sldId id="338" r:id="rId49"/>
    <p:sldId id="344" r:id="rId50"/>
    <p:sldId id="342" r:id="rId51"/>
    <p:sldId id="343" r:id="rId52"/>
    <p:sldId id="345" r:id="rId53"/>
    <p:sldId id="346" r:id="rId54"/>
    <p:sldId id="347" r:id="rId55"/>
    <p:sldId id="348" r:id="rId56"/>
    <p:sldId id="350" r:id="rId57"/>
    <p:sldId id="351" r:id="rId58"/>
    <p:sldId id="352" r:id="rId59"/>
    <p:sldId id="370" r:id="rId60"/>
    <p:sldId id="371" r:id="rId61"/>
    <p:sldId id="354" r:id="rId62"/>
    <p:sldId id="372" r:id="rId63"/>
    <p:sldId id="368" r:id="rId64"/>
    <p:sldId id="373" r:id="rId65"/>
    <p:sldId id="374" r:id="rId66"/>
    <p:sldId id="375" r:id="rId67"/>
    <p:sldId id="355" r:id="rId68"/>
    <p:sldId id="356" r:id="rId69"/>
    <p:sldId id="357" r:id="rId70"/>
    <p:sldId id="359" r:id="rId71"/>
    <p:sldId id="360" r:id="rId72"/>
    <p:sldId id="376" r:id="rId73"/>
    <p:sldId id="361" r:id="rId74"/>
    <p:sldId id="362" r:id="rId75"/>
    <p:sldId id="358" r:id="rId76"/>
    <p:sldId id="363" r:id="rId77"/>
    <p:sldId id="364" r:id="rId78"/>
    <p:sldId id="365" r:id="rId79"/>
    <p:sldId id="366" r:id="rId80"/>
    <p:sldId id="369" r:id="rId81"/>
    <p:sldId id="367" r:id="rId82"/>
    <p:sldId id="265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A9A"/>
    <a:srgbClr val="F05F40"/>
    <a:srgbClr val="B5B8BC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1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1D26D-F76B-4383-9302-90C8A5413E98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1DB7-EE22-477A-8465-9F2C79B3C8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1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C21D2B90-F1C7-4B44-8162-B5FF0FF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96" y="1450136"/>
            <a:ext cx="5183049" cy="574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English title layout</a:t>
            </a:r>
            <a:endParaRPr lang="ko-KR" altLang="en-US" dirty="0"/>
          </a:p>
        </p:txBody>
      </p:sp>
      <p:sp>
        <p:nvSpPr>
          <p:cNvPr id="8" name="화살표: 갈매기형 수장 3">
            <a:extLst>
              <a:ext uri="{FF2B5EF4-FFF2-40B4-BE49-F238E27FC236}">
                <a16:creationId xmlns:a16="http://schemas.microsoft.com/office/drawing/2014/main" id="{8C112FE2-5557-4A98-A8F9-1E0C048533F1}"/>
              </a:ext>
            </a:extLst>
          </p:cNvPr>
          <p:cNvSpPr/>
          <p:nvPr userDrawn="1"/>
        </p:nvSpPr>
        <p:spPr>
          <a:xfrm>
            <a:off x="11715750" y="342900"/>
            <a:ext cx="158916" cy="382905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갈매기형 수장 4">
            <a:extLst>
              <a:ext uri="{FF2B5EF4-FFF2-40B4-BE49-F238E27FC236}">
                <a16:creationId xmlns:a16="http://schemas.microsoft.com/office/drawing/2014/main" id="{E6AEF29E-1A88-4849-A1A6-AE6CDECB6F74}"/>
              </a:ext>
            </a:extLst>
          </p:cNvPr>
          <p:cNvSpPr/>
          <p:nvPr userDrawn="1"/>
        </p:nvSpPr>
        <p:spPr>
          <a:xfrm>
            <a:off x="11858625" y="342900"/>
            <a:ext cx="158916" cy="382905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2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7F150CF6-D0E3-447A-9F24-E397F5839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FF62B8-8AB3-4D60-A4A3-EBDF4F469DFB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B2C1C885-BD29-46AC-9335-F6B03B91D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493C914-BD95-4184-997B-00BF002CD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5C68E-7F6B-4D98-BCBB-D28B395A95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A70104-B88A-4C43-A3C7-092062B5AE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4A996C-42D1-4E8C-8A90-90D3C576B696}"/>
              </a:ext>
            </a:extLst>
          </p:cNvPr>
          <p:cNvCxnSpPr>
            <a:cxnSpLocks/>
            <a:stCxn id="13" idx="3"/>
          </p:cNvCxnSpPr>
          <p:nvPr userDrawn="1"/>
        </p:nvCxnSpPr>
        <p:spPr>
          <a:xfrm>
            <a:off x="2403566" y="225083"/>
            <a:ext cx="9655084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6BEAC7-4CC2-4C29-9748-C300E9B7459B}"/>
              </a:ext>
            </a:extLst>
          </p:cNvPr>
          <p:cNvCxnSpPr>
            <a:cxnSpLocks/>
          </p:cNvCxnSpPr>
          <p:nvPr userDrawn="1"/>
        </p:nvCxnSpPr>
        <p:spPr>
          <a:xfrm>
            <a:off x="114300" y="6667003"/>
            <a:ext cx="1194435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EAA229-DB83-4F75-8FCE-31CB898F8039}"/>
              </a:ext>
            </a:extLst>
          </p:cNvPr>
          <p:cNvSpPr txBox="1"/>
          <p:nvPr userDrawn="1"/>
        </p:nvSpPr>
        <p:spPr>
          <a:xfrm>
            <a:off x="186612" y="63500"/>
            <a:ext cx="2216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spc="0" dirty="0">
                <a:solidFill>
                  <a:srgbClr val="B5B8BC"/>
                </a:solidFill>
                <a:latin typeface="Proxima Nova Rg" panose="02000506030000020004" pitchFamily="50" charset="0"/>
                <a:cs typeface="Calibri" panose="020F0502020204030204" pitchFamily="34" charset="0"/>
              </a:rPr>
              <a:t>ICIA / IOT / HelloWorld</a:t>
            </a:r>
            <a:endParaRPr lang="ko-KR" altLang="en-US" sz="1500" b="1" spc="0" dirty="0">
              <a:solidFill>
                <a:srgbClr val="B5B8BC"/>
              </a:solidFill>
              <a:latin typeface="Proxima Nova Rg" panose="02000506030000020004" pitchFamily="50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8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1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3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7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6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2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14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7EEB1-5AE7-42D2-B976-0687824A6DF4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C5C45F-A4FD-46AF-B1FB-EB003D7A7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8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68ECB3A-1816-4273-B9D1-9A3EE25E34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327CF59-A1DA-44E2-AD07-DA129B4B9DF5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>
            <a:off x="2802577" y="225083"/>
            <a:ext cx="9256073" cy="0"/>
          </a:xfrm>
          <a:prstGeom prst="line">
            <a:avLst/>
          </a:prstGeom>
          <a:ln w="28575">
            <a:solidFill>
              <a:srgbClr val="B5B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65CD1F-6083-4986-98D8-D7CD7ECE4E61}"/>
              </a:ext>
            </a:extLst>
          </p:cNvPr>
          <p:cNvSpPr txBox="1"/>
          <p:nvPr userDrawn="1"/>
        </p:nvSpPr>
        <p:spPr>
          <a:xfrm>
            <a:off x="186612" y="63500"/>
            <a:ext cx="2615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spc="0" dirty="0">
                <a:solidFill>
                  <a:srgbClr val="B5B8BC"/>
                </a:solidFill>
                <a:latin typeface="Proxima Nova Rg" panose="02000506030000020004" pitchFamily="50" charset="0"/>
                <a:cs typeface="Calibri" panose="020F0502020204030204" pitchFamily="34" charset="0"/>
              </a:rPr>
              <a:t>ICIA / IOT / HelloWorld</a:t>
            </a:r>
            <a:endParaRPr lang="ko-KR" altLang="en-US" sz="1500" b="1" spc="0" dirty="0">
              <a:solidFill>
                <a:srgbClr val="B5B8BC"/>
              </a:solidFill>
              <a:latin typeface="Proxima Nova Rg" panose="02000506030000020004" pitchFamily="50" charset="0"/>
              <a:cs typeface="Calibri" panose="020F050202020403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C58381F-7D85-4765-8F30-0877326682BD}"/>
              </a:ext>
            </a:extLst>
          </p:cNvPr>
          <p:cNvCxnSpPr>
            <a:cxnSpLocks/>
          </p:cNvCxnSpPr>
          <p:nvPr userDrawn="1"/>
        </p:nvCxnSpPr>
        <p:spPr>
          <a:xfrm>
            <a:off x="114300" y="6667003"/>
            <a:ext cx="11944350" cy="0"/>
          </a:xfrm>
          <a:prstGeom prst="line">
            <a:avLst/>
          </a:prstGeom>
          <a:ln w="28575">
            <a:solidFill>
              <a:srgbClr val="B5B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gif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36B579-6A24-48F0-BDD5-F012E187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107361"/>
            <a:ext cx="4747113" cy="574607"/>
          </a:xfrm>
        </p:spPr>
        <p:txBody>
          <a:bodyPr/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Web Project  for HelloWorld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724CDBA-6C21-49CC-B655-8A0533031ABC}"/>
              </a:ext>
            </a:extLst>
          </p:cNvPr>
          <p:cNvSpPr txBox="1">
            <a:spLocks/>
          </p:cNvSpPr>
          <p:nvPr/>
        </p:nvSpPr>
        <p:spPr>
          <a:xfrm>
            <a:off x="695324" y="2518071"/>
            <a:ext cx="6400067" cy="186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32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Smart In Study </a:t>
            </a:r>
            <a:r>
              <a:rPr lang="ko-KR" altLang="en-US" sz="32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발표 및 시연 </a:t>
            </a: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543D5784-AB18-4ECF-99F5-74308A87B69F}"/>
              </a:ext>
            </a:extLst>
          </p:cNvPr>
          <p:cNvSpPr txBox="1">
            <a:spLocks/>
          </p:cNvSpPr>
          <p:nvPr/>
        </p:nvSpPr>
        <p:spPr>
          <a:xfrm>
            <a:off x="9741145" y="6258310"/>
            <a:ext cx="2154847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ko-KR" altLang="en-US" sz="1300" spc="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이경한 박유진 황은기 박환석</a:t>
            </a:r>
            <a:endParaRPr lang="en-US" altLang="ko-KR" sz="1300" spc="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43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3" y="934720"/>
            <a:ext cx="577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서비스 광고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065609" y="2125754"/>
            <a:ext cx="3522622" cy="2997934"/>
            <a:chOff x="4065609" y="2125754"/>
            <a:chExt cx="3522622" cy="29979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609" y="2125754"/>
              <a:ext cx="2545079" cy="25450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4759832" y="4785134"/>
              <a:ext cx="1134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409" y="2441299"/>
              <a:ext cx="1185822" cy="1185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87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4" y="934720"/>
            <a:ext cx="448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387714" y="2441856"/>
            <a:ext cx="3161496" cy="3112234"/>
            <a:chOff x="4212302" y="2441856"/>
            <a:chExt cx="3161496" cy="31122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050" y="2441856"/>
              <a:ext cx="2794000" cy="279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4212302" y="5215536"/>
              <a:ext cx="3161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요청 및 독서실 관리자 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82" y="1882903"/>
            <a:ext cx="3654878" cy="33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3" y="934720"/>
            <a:ext cx="792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프랜차이즈와의 규모 협의 후 계약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618372" y="2441856"/>
            <a:ext cx="3161496" cy="3112234"/>
            <a:chOff x="2571221" y="2441856"/>
            <a:chExt cx="3161496" cy="31122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969" y="2441856"/>
              <a:ext cx="2794000" cy="279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2571221" y="5215536"/>
              <a:ext cx="3161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요청 및 독서실 관리자 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1784" y="2556156"/>
            <a:ext cx="2545079" cy="2997934"/>
            <a:chOff x="797561" y="2125754"/>
            <a:chExt cx="2545079" cy="29979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61" y="2125754"/>
              <a:ext cx="2545079" cy="25450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1491784" y="4785134"/>
              <a:ext cx="1134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29" y="2957793"/>
            <a:ext cx="17621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4" y="934720"/>
            <a:ext cx="863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독서실 개설 및 사이트 제공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998544" y="2135744"/>
            <a:ext cx="1817031" cy="1599397"/>
            <a:chOff x="902504" y="2669894"/>
            <a:chExt cx="2709211" cy="24609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04" y="2848255"/>
              <a:ext cx="2412524" cy="228254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969" y="2669894"/>
              <a:ext cx="856746" cy="856746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75" y="2006699"/>
            <a:ext cx="2710185" cy="185015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522878" y="3980115"/>
            <a:ext cx="3179922" cy="2187154"/>
            <a:chOff x="4212302" y="2421535"/>
            <a:chExt cx="4998255" cy="330569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429" y="2421535"/>
              <a:ext cx="2794000" cy="279400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4212302" y="5215536"/>
              <a:ext cx="4998255" cy="51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요청 및 독서실 관리자 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30336" y="2692562"/>
            <a:ext cx="2545079" cy="2997934"/>
            <a:chOff x="797561" y="2125754"/>
            <a:chExt cx="2545079" cy="299793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61" y="2125754"/>
              <a:ext cx="2545079" cy="254507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1491784" y="4785134"/>
              <a:ext cx="1134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4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4" y="934720"/>
            <a:ext cx="1096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메인사이트를 통한 자신의 지역에 해당하는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독서실 확인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272932" y="2682014"/>
            <a:ext cx="2773680" cy="3112234"/>
            <a:chOff x="8488680" y="2011454"/>
            <a:chExt cx="2773680" cy="31122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680" y="2011454"/>
              <a:ext cx="2773680" cy="27736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8978466" y="4785134"/>
              <a:ext cx="179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독서실 이용자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54969" y="2133374"/>
            <a:ext cx="3330986" cy="2425827"/>
            <a:chOff x="2754969" y="2133374"/>
            <a:chExt cx="3330986" cy="242582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969" y="2133374"/>
              <a:ext cx="3330986" cy="242582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2352" y="2682014"/>
              <a:ext cx="1118870" cy="1118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09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4" y="934720"/>
            <a:ext cx="1096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독서실에 사전예약 및 서비스 이용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125047" y="2204494"/>
            <a:ext cx="3381671" cy="3281906"/>
            <a:chOff x="8488679" y="2011454"/>
            <a:chExt cx="2773680" cy="31122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679" y="2011454"/>
              <a:ext cx="2773680" cy="27736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8978466" y="4785134"/>
              <a:ext cx="179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독서실 이용자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62" y="2771033"/>
            <a:ext cx="2920635" cy="1904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1" y="264379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4" y="934720"/>
            <a:ext cx="10842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사이트를 통한 독서실 관리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16063" y="2720720"/>
            <a:ext cx="3161496" cy="3112234"/>
            <a:chOff x="2571221" y="2441856"/>
            <a:chExt cx="3161496" cy="31122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969" y="2441856"/>
              <a:ext cx="2794000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2571221" y="5215536"/>
              <a:ext cx="3161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요청 및 독서실 관리자 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351824" y="3844904"/>
            <a:ext cx="1148662" cy="995498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</a:t>
            </a:r>
          </a:p>
        </p:txBody>
      </p:sp>
      <p:sp>
        <p:nvSpPr>
          <p:cNvPr id="13" name="타원 12"/>
          <p:cNvSpPr/>
          <p:nvPr/>
        </p:nvSpPr>
        <p:spPr>
          <a:xfrm>
            <a:off x="8746666" y="4898869"/>
            <a:ext cx="1530218" cy="1169359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 퇴실 </a:t>
            </a:r>
          </a:p>
        </p:txBody>
      </p:sp>
      <p:sp>
        <p:nvSpPr>
          <p:cNvPr id="14" name="타원 13"/>
          <p:cNvSpPr/>
          <p:nvPr/>
        </p:nvSpPr>
        <p:spPr>
          <a:xfrm>
            <a:off x="7972912" y="3566359"/>
            <a:ext cx="1735671" cy="1133182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소음 관리</a:t>
            </a:r>
          </a:p>
        </p:txBody>
      </p:sp>
      <p:sp>
        <p:nvSpPr>
          <p:cNvPr id="15" name="타원 14"/>
          <p:cNvSpPr/>
          <p:nvPr/>
        </p:nvSpPr>
        <p:spPr>
          <a:xfrm>
            <a:off x="2155046" y="4703212"/>
            <a:ext cx="1691910" cy="1582375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습도 체크</a:t>
            </a:r>
          </a:p>
        </p:txBody>
      </p:sp>
      <p:sp>
        <p:nvSpPr>
          <p:cNvPr id="16" name="타원 15"/>
          <p:cNvSpPr/>
          <p:nvPr/>
        </p:nvSpPr>
        <p:spPr>
          <a:xfrm>
            <a:off x="3274240" y="3535898"/>
            <a:ext cx="1346470" cy="1163643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공기 질 체크</a:t>
            </a:r>
          </a:p>
        </p:txBody>
      </p:sp>
      <p:sp>
        <p:nvSpPr>
          <p:cNvPr id="18" name="타원 17"/>
          <p:cNvSpPr/>
          <p:nvPr/>
        </p:nvSpPr>
        <p:spPr>
          <a:xfrm>
            <a:off x="2114839" y="2720720"/>
            <a:ext cx="1148662" cy="1079571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책정</a:t>
            </a:r>
          </a:p>
        </p:txBody>
      </p:sp>
      <p:sp>
        <p:nvSpPr>
          <p:cNvPr id="19" name="타원 18"/>
          <p:cNvSpPr/>
          <p:nvPr/>
        </p:nvSpPr>
        <p:spPr>
          <a:xfrm>
            <a:off x="7323857" y="2078975"/>
            <a:ext cx="1620005" cy="1350025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3759605" y="2078976"/>
            <a:ext cx="1474670" cy="1228911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독서실 관리</a:t>
            </a:r>
          </a:p>
        </p:txBody>
      </p:sp>
      <p:sp>
        <p:nvSpPr>
          <p:cNvPr id="21" name="타원 20"/>
          <p:cNvSpPr/>
          <p:nvPr/>
        </p:nvSpPr>
        <p:spPr>
          <a:xfrm>
            <a:off x="9783394" y="2998879"/>
            <a:ext cx="1735671" cy="1169359"/>
          </a:xfrm>
          <a:prstGeom prst="ellipse">
            <a:avLst/>
          </a:prstGeom>
          <a:solidFill>
            <a:srgbClr val="B5B8BC"/>
          </a:solidFill>
          <a:ln>
            <a:solidFill>
              <a:srgbClr val="B5B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관리</a:t>
            </a:r>
          </a:p>
        </p:txBody>
      </p:sp>
    </p:spTree>
    <p:extLst>
      <p:ext uri="{BB962C8B-B14F-4D97-AF65-F5344CB8AC3E}">
        <p14:creationId xmlns:p14="http://schemas.microsoft.com/office/powerpoint/2010/main" val="7101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53000" y="2721114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scenario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5105400" y="2873514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Job Process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8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" name="그룹 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5" name="막힌 원호 14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막힌 원호 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-2869263" y="2017787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2978338" y="3463560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2978338" y="4759704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2978338" y="6055848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2757202" y="7351992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2111455" y="3852803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2111455" y="5148947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2111455" y="6445091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04663" y="891678"/>
            <a:ext cx="267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페이지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058369" y="362335"/>
            <a:ext cx="6301371" cy="6258599"/>
            <a:chOff x="4058369" y="362335"/>
            <a:chExt cx="6301371" cy="62585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369" y="362335"/>
              <a:ext cx="4189519" cy="6258599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5663044" y="5707473"/>
              <a:ext cx="373539" cy="373539"/>
              <a:chOff x="2339752" y="876761"/>
              <a:chExt cx="720080" cy="720080"/>
            </a:xfrm>
          </p:grpSpPr>
          <p:sp>
            <p:nvSpPr>
              <p:cNvPr id="45" name="타원형 설명선 44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6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7422344" y="737228"/>
              <a:ext cx="373539" cy="373539"/>
              <a:chOff x="2339752" y="876761"/>
              <a:chExt cx="720080" cy="720080"/>
            </a:xfrm>
          </p:grpSpPr>
          <p:sp>
            <p:nvSpPr>
              <p:cNvPr id="60" name="타원형 설명선 59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4384432" y="2853708"/>
              <a:ext cx="373539" cy="373539"/>
              <a:chOff x="2339752" y="876761"/>
              <a:chExt cx="720080" cy="720080"/>
            </a:xfrm>
          </p:grpSpPr>
          <p:sp>
            <p:nvSpPr>
              <p:cNvPr id="63" name="타원형 설명선 62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4384433" y="3691198"/>
              <a:ext cx="373539" cy="373539"/>
              <a:chOff x="2339752" y="876761"/>
              <a:chExt cx="720080" cy="720080"/>
            </a:xfrm>
          </p:grpSpPr>
          <p:sp>
            <p:nvSpPr>
              <p:cNvPr id="66" name="타원형 설명선 65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172067" y="5151024"/>
              <a:ext cx="373539" cy="373539"/>
              <a:chOff x="2339752" y="876761"/>
              <a:chExt cx="720080" cy="720080"/>
            </a:xfrm>
          </p:grpSpPr>
          <p:sp>
            <p:nvSpPr>
              <p:cNvPr id="70" name="타원형 설명선 69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4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789419" y="3068812"/>
              <a:ext cx="373539" cy="373539"/>
              <a:chOff x="2339752" y="876761"/>
              <a:chExt cx="720080" cy="720080"/>
            </a:xfrm>
          </p:grpSpPr>
          <p:sp>
            <p:nvSpPr>
              <p:cNvPr id="75" name="타원형 설명선 74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5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9097856" y="306876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유효성 검사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-9858146" y="-861671"/>
            <a:ext cx="902997" cy="712363"/>
            <a:chOff x="8728466" y="362335"/>
            <a:chExt cx="902997" cy="71236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-8684595" y="-861671"/>
            <a:ext cx="1289304" cy="1631888"/>
            <a:chOff x="5020054" y="1102163"/>
            <a:chExt cx="1289304" cy="1631888"/>
          </a:xfrm>
        </p:grpSpPr>
        <p:grpSp>
          <p:nvGrpSpPr>
            <p:cNvPr id="81" name="그룹 8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4" name="막힌 원호 8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막힌 원호 8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-9858146" y="1048044"/>
            <a:ext cx="902997" cy="712363"/>
            <a:chOff x="8728466" y="362335"/>
            <a:chExt cx="902997" cy="71236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00" name="그룹 99"/>
          <p:cNvGrpSpPr/>
          <p:nvPr/>
        </p:nvGrpSpPr>
        <p:grpSpPr>
          <a:xfrm>
            <a:off x="-8684595" y="1048044"/>
            <a:ext cx="1289304" cy="1631888"/>
            <a:chOff x="5020054" y="1102163"/>
            <a:chExt cx="1289304" cy="163188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04" name="막힌 원호 10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막힌 원호 10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650966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-9858146" y="3032173"/>
            <a:ext cx="902997" cy="712363"/>
            <a:chOff x="8728466" y="362335"/>
            <a:chExt cx="902997" cy="71236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10" name="그룹 109"/>
          <p:cNvGrpSpPr/>
          <p:nvPr/>
        </p:nvGrpSpPr>
        <p:grpSpPr>
          <a:xfrm>
            <a:off x="-8684595" y="3032173"/>
            <a:ext cx="1289304" cy="1631888"/>
            <a:chOff x="5020054" y="1102163"/>
            <a:chExt cx="1289304" cy="163188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14" name="막힌 원호 11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1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4113381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-9858146" y="4902920"/>
            <a:ext cx="902997" cy="712363"/>
            <a:chOff x="8728466" y="362335"/>
            <a:chExt cx="902997" cy="712363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-8684595" y="4902920"/>
            <a:ext cx="1289304" cy="1631888"/>
            <a:chOff x="5020054" y="1102163"/>
            <a:chExt cx="1289304" cy="163188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24" name="막힌 원호 12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막힌 원호 12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134747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</a:t>
              </a: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-9858146" y="6731720"/>
            <a:ext cx="902997" cy="712363"/>
            <a:chOff x="8728466" y="362335"/>
            <a:chExt cx="902997" cy="71236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30" name="그룹 129"/>
          <p:cNvGrpSpPr/>
          <p:nvPr/>
        </p:nvGrpSpPr>
        <p:grpSpPr>
          <a:xfrm>
            <a:off x="-8684595" y="6731720"/>
            <a:ext cx="1289304" cy="1631888"/>
            <a:chOff x="5020054" y="1102163"/>
            <a:chExt cx="1289304" cy="1631888"/>
          </a:xfrm>
        </p:grpSpPr>
        <p:grpSp>
          <p:nvGrpSpPr>
            <p:cNvPr id="131" name="그룹 13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34" name="막힌 원호 13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막힌 원호 13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9704650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50%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-7021161" y="-861671"/>
            <a:ext cx="902997" cy="712363"/>
            <a:chOff x="8728466" y="362335"/>
            <a:chExt cx="902997" cy="71236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-5847610" y="-861671"/>
            <a:ext cx="1289304" cy="1631888"/>
            <a:chOff x="5020054" y="1102163"/>
            <a:chExt cx="1289304" cy="163188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44" name="막힌 원호 14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막힌 원호 14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687827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60%</a:t>
              </a: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-7021161" y="1048044"/>
            <a:ext cx="902997" cy="712363"/>
            <a:chOff x="8728466" y="362335"/>
            <a:chExt cx="902997" cy="712363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50" name="그룹 149"/>
          <p:cNvGrpSpPr/>
          <p:nvPr/>
        </p:nvGrpSpPr>
        <p:grpSpPr>
          <a:xfrm>
            <a:off x="-5847610" y="1048044"/>
            <a:ext cx="1289304" cy="1631888"/>
            <a:chOff x="5020054" y="1102163"/>
            <a:chExt cx="1289304" cy="1631888"/>
          </a:xfrm>
        </p:grpSpPr>
        <p:grpSp>
          <p:nvGrpSpPr>
            <p:cNvPr id="151" name="그룹 15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54" name="막힌 원호 15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막힌 원호 15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4909158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70%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-7021161" y="3032173"/>
            <a:ext cx="902997" cy="712363"/>
            <a:chOff x="8728466" y="362335"/>
            <a:chExt cx="902997" cy="712363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60" name="그룹 159"/>
          <p:cNvGrpSpPr/>
          <p:nvPr/>
        </p:nvGrpSpPr>
        <p:grpSpPr>
          <a:xfrm>
            <a:off x="-5847610" y="3032173"/>
            <a:ext cx="1289304" cy="1631888"/>
            <a:chOff x="5020054" y="1102163"/>
            <a:chExt cx="1289304" cy="1631888"/>
          </a:xfrm>
        </p:grpSpPr>
        <p:grpSp>
          <p:nvGrpSpPr>
            <p:cNvPr id="161" name="그룹 16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64" name="막힌 원호 16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막힌 원호 16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81145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-7021161" y="4902920"/>
            <a:ext cx="902997" cy="712363"/>
            <a:chOff x="8728466" y="362335"/>
            <a:chExt cx="902997" cy="712363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70" name="그룹 169"/>
          <p:cNvGrpSpPr/>
          <p:nvPr/>
        </p:nvGrpSpPr>
        <p:grpSpPr>
          <a:xfrm>
            <a:off x="-5847610" y="4902920"/>
            <a:ext cx="1289304" cy="1631888"/>
            <a:chOff x="5020054" y="1102163"/>
            <a:chExt cx="1289304" cy="1631888"/>
          </a:xfrm>
        </p:grpSpPr>
        <p:grpSp>
          <p:nvGrpSpPr>
            <p:cNvPr id="171" name="그룹 17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74" name="막힌 원호 17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막힌 원호 17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272323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</a:t>
              </a: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-7021161" y="6731720"/>
            <a:ext cx="902997" cy="712363"/>
            <a:chOff x="8728466" y="362335"/>
            <a:chExt cx="902997" cy="71236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80" name="그룹 179"/>
          <p:cNvGrpSpPr/>
          <p:nvPr/>
        </p:nvGrpSpPr>
        <p:grpSpPr>
          <a:xfrm>
            <a:off x="-5847610" y="6731720"/>
            <a:ext cx="1289304" cy="1631888"/>
            <a:chOff x="5020054" y="1102163"/>
            <a:chExt cx="1289304" cy="1631888"/>
          </a:xfrm>
        </p:grpSpPr>
        <p:grpSp>
          <p:nvGrpSpPr>
            <p:cNvPr id="181" name="그룹 18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84" name="막힌 원호 18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막힌 원호 18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79525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95%</a:t>
              </a: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-3872598" y="-559411"/>
            <a:ext cx="902997" cy="712363"/>
            <a:chOff x="8728466" y="362335"/>
            <a:chExt cx="902997" cy="71236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90" name="그룹 189"/>
          <p:cNvGrpSpPr/>
          <p:nvPr/>
        </p:nvGrpSpPr>
        <p:grpSpPr>
          <a:xfrm>
            <a:off x="-2699047" y="-559411"/>
            <a:ext cx="1289304" cy="1631888"/>
            <a:chOff x="5020054" y="1102163"/>
            <a:chExt cx="1289304" cy="1631888"/>
          </a:xfrm>
        </p:grpSpPr>
        <p:grpSp>
          <p:nvGrpSpPr>
            <p:cNvPr id="191" name="그룹 19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94" name="막힌 원호 19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막힌 원호 19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760175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6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61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9" y="1475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중복 체크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JavaScript(Ajax)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48" y="246889"/>
            <a:ext cx="6495424" cy="6391656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1" name="그룹 6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4" name="막힌 원호 6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막힌 원호 6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6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79957" y="597722"/>
            <a:ext cx="3744058" cy="5574478"/>
            <a:chOff x="1979957" y="597722"/>
            <a:chExt cx="3744058" cy="55744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54F511-1060-4AB2-9C05-50D2519EC594}"/>
                </a:ext>
              </a:extLst>
            </p:cNvPr>
            <p:cNvSpPr txBox="1"/>
            <p:nvPr/>
          </p:nvSpPr>
          <p:spPr>
            <a:xfrm>
              <a:off x="2408581" y="1894591"/>
              <a:ext cx="3038475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#1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 소개 및 역할 분담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#2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기획의도 및 배경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프로세스 시나리오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#4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구현 프로세스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1A4737-C327-4B8F-920E-C375AB4F6CA9}"/>
                </a:ext>
              </a:extLst>
            </p:cNvPr>
            <p:cNvSpPr txBox="1"/>
            <p:nvPr/>
          </p:nvSpPr>
          <p:spPr>
            <a:xfrm>
              <a:off x="2530026" y="597722"/>
              <a:ext cx="2366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u="sng" spc="300" dirty="0">
                  <a:ln w="3175">
                    <a:noFill/>
                  </a:ln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BA86F5-AA9D-468E-B40D-22CE8B4BAD26}"/>
                </a:ext>
              </a:extLst>
            </p:cNvPr>
            <p:cNvSpPr/>
            <p:nvPr/>
          </p:nvSpPr>
          <p:spPr>
            <a:xfrm>
              <a:off x="1979957" y="1176704"/>
              <a:ext cx="3744058" cy="4995496"/>
            </a:xfrm>
            <a:prstGeom prst="rect">
              <a:avLst/>
            </a:prstGeom>
            <a:noFill/>
            <a:ln w="28575"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78337" y="597722"/>
            <a:ext cx="3744058" cy="5574478"/>
            <a:chOff x="6378337" y="597722"/>
            <a:chExt cx="3744058" cy="55744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4F511-1060-4AB2-9C05-50D2519EC594}"/>
                </a:ext>
              </a:extLst>
            </p:cNvPr>
            <p:cNvSpPr txBox="1"/>
            <p:nvPr/>
          </p:nvSpPr>
          <p:spPr>
            <a:xfrm>
              <a:off x="6806961" y="1894591"/>
              <a:ext cx="303847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#6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센서 데이터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#7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개발환경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#8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#9    </a:t>
              </a:r>
              <a:r>
                <a:rPr lang="ko-KR" altLang="en-US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문제점</a:t>
              </a:r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#10    Q &amp; A</a:t>
              </a:r>
            </a:p>
            <a:p>
              <a:endParaRPr lang="en-US" altLang="ko-KR" dirty="0">
                <a:solidFill>
                  <a:srgbClr val="E6E6E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1A4737-C327-4B8F-920E-C375AB4F6CA9}"/>
                </a:ext>
              </a:extLst>
            </p:cNvPr>
            <p:cNvSpPr txBox="1"/>
            <p:nvPr/>
          </p:nvSpPr>
          <p:spPr>
            <a:xfrm>
              <a:off x="7066885" y="597722"/>
              <a:ext cx="2366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u="sng" spc="300" dirty="0">
                  <a:ln w="3175">
                    <a:noFill/>
                  </a:ln>
                  <a:solidFill>
                    <a:srgbClr val="E6E6E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BA86F5-AA9D-468E-B40D-22CE8B4BAD26}"/>
                </a:ext>
              </a:extLst>
            </p:cNvPr>
            <p:cNvSpPr/>
            <p:nvPr/>
          </p:nvSpPr>
          <p:spPr>
            <a:xfrm>
              <a:off x="6378337" y="1176704"/>
              <a:ext cx="3744058" cy="4995496"/>
            </a:xfrm>
            <a:prstGeom prst="rect">
              <a:avLst/>
            </a:prstGeom>
            <a:noFill/>
            <a:ln w="28575"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59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61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9" y="1475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중복 체크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1" y="2322718"/>
            <a:ext cx="9646236" cy="3950065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1" name="그룹 6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4" name="막힌 원호 6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막힌 원호 6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77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9" y="1475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중복 체크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0038" y="292841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30" y="2148494"/>
            <a:ext cx="7325555" cy="3868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37" y="3440770"/>
            <a:ext cx="8203743" cy="2309457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2" name="그룹 61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5" name="막힌 원호 64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막힌 원호 65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78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8" y="1475806"/>
            <a:ext cx="247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OTP API</a:t>
            </a: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JavaScript(</a:t>
            </a:r>
            <a:r>
              <a:rPr lang="en-US" altLang="ko-KR" dirty="0" err="1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onClick</a:t>
            </a:r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1" y="2270014"/>
            <a:ext cx="10570461" cy="40702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190239" y="635165"/>
            <a:ext cx="7632815" cy="5962650"/>
            <a:chOff x="3190239" y="635165"/>
            <a:chExt cx="7632815" cy="596265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239" y="635165"/>
              <a:ext cx="4038600" cy="596265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8379" y="2270014"/>
              <a:ext cx="3114675" cy="3781425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6" name="그룹 6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9" name="막힌 원호 6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막힌 원호 6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4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78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8" y="1475806"/>
            <a:ext cx="23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OTP API</a:t>
            </a: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JavaScript(Ajax)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91" y="1375243"/>
            <a:ext cx="6791325" cy="4953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0" y="2333847"/>
            <a:ext cx="3114675" cy="3781425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5" name="그룹 64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8" name="막힌 원호 67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막힌 원호 68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80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8" y="1475806"/>
            <a:ext cx="261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OTP API</a:t>
            </a: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 - otpService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52817" y="2270014"/>
            <a:ext cx="10233343" cy="4049506"/>
            <a:chOff x="952817" y="2270014"/>
            <a:chExt cx="10233343" cy="40495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817" y="2270014"/>
              <a:ext cx="10233343" cy="4049506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3616960" y="3009048"/>
              <a:ext cx="2651760" cy="31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851474" y="3717602"/>
              <a:ext cx="8140920" cy="31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6" name="그룹 6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9" name="막힌 원호 6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막힌 원호 6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5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364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8" y="1475806"/>
            <a:ext cx="261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OTP API</a:t>
            </a: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otpService - </a:t>
            </a:r>
            <a:r>
              <a:rPr lang="ko-KR" altLang="en-US" dirty="0" err="1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키생성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0" y="2204557"/>
            <a:ext cx="10927446" cy="4308003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4" name="그룹 6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7" name="막힌 원호 6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2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038" y="1475806"/>
            <a:ext cx="261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OTP API</a:t>
            </a: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otpService – </a:t>
            </a:r>
            <a:r>
              <a:rPr lang="en-US" altLang="ko-KR" dirty="0" err="1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</a:t>
            </a:r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호출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0" y="3115185"/>
            <a:ext cx="11279100" cy="200454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4" name="그룹 6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7" name="막힌 원호 6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0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8" y="1475806"/>
            <a:ext cx="2042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OTP API</a:t>
            </a:r>
          </a:p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인증번호 확인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otpSservice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69" y="1349569"/>
            <a:ext cx="7631142" cy="517207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5527040" y="2400979"/>
            <a:ext cx="4196080" cy="271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5" name="그룹 64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8" name="막힌 원호 67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막힌 원호 68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804E1E5-8BFB-4D8E-A40E-BD074651BE83}"/>
              </a:ext>
            </a:extLst>
          </p:cNvPr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5909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8" y="1475806"/>
            <a:ext cx="26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우편번호 서비스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9" y="2336803"/>
            <a:ext cx="10791825" cy="3257550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4" name="그룹 6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7" name="막힌 원호 6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CD1761B-1A0C-454A-A2DA-65EF417480E2}"/>
              </a:ext>
            </a:extLst>
          </p:cNvPr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9734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8" y="1475806"/>
            <a:ext cx="29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 </a:t>
            </a:r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reCAPTCHA </a:t>
            </a:r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75" y="923998"/>
            <a:ext cx="5048250" cy="5591175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4" name="그룹 6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7" name="막힌 원호 6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E6B6EE4-E58A-4481-BA03-A5D7F9D8EA5D}"/>
              </a:ext>
            </a:extLst>
          </p:cNvPr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0541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710456-82A1-4710-93ED-D6BAFF1A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A55226-43EC-48BB-9A42-2484C3E19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81D96-FFA0-4666-BFEE-DAB382F3125D}"/>
              </a:ext>
            </a:extLst>
          </p:cNvPr>
          <p:cNvSpPr txBox="1"/>
          <p:nvPr/>
        </p:nvSpPr>
        <p:spPr>
          <a:xfrm>
            <a:off x="5102470" y="2721114"/>
            <a:ext cx="2286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en-US" altLang="ko-KR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HelloWorld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94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8" y="1475806"/>
            <a:ext cx="29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유효성 검사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312915"/>
            <a:ext cx="5970775" cy="63215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99" y="371148"/>
            <a:ext cx="3772932" cy="6042437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4" name="그룹 6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7" name="막힌 원호 6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E5BDA9A-1DB6-41F2-867E-D3082BDD6C62}"/>
              </a:ext>
            </a:extLst>
          </p:cNvPr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898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90398" y="701159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8" y="1475806"/>
            <a:ext cx="293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29" y="1180294"/>
            <a:ext cx="7483751" cy="53606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4" name="그룹 6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7" name="막힌 원호 6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2FD6024-C1E2-470F-891C-80D7BCCFC0EA}"/>
              </a:ext>
            </a:extLst>
          </p:cNvPr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0527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9" y="1475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0038" y="3137432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36" y="2042591"/>
            <a:ext cx="5194115" cy="885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36" y="3616490"/>
            <a:ext cx="10859644" cy="2445982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10661902" y="362335"/>
            <a:ext cx="1289304" cy="1631888"/>
            <a:chOff x="5020054" y="1102163"/>
            <a:chExt cx="1289304" cy="1631888"/>
          </a:xfrm>
        </p:grpSpPr>
        <p:grpSp>
          <p:nvGrpSpPr>
            <p:cNvPr id="62" name="그룹 61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5" name="막힌 원호 64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막힌 원호 65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804023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7176707-6AEF-498A-8DB0-AB5E864F0D20}"/>
              </a:ext>
            </a:extLst>
          </p:cNvPr>
          <p:cNvSpPr txBox="1"/>
          <p:nvPr/>
        </p:nvSpPr>
        <p:spPr>
          <a:xfrm>
            <a:off x="404663" y="891678"/>
            <a:ext cx="29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6283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-1651851" y="121042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04663" y="891678"/>
            <a:ext cx="251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페이지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953" y="1570979"/>
            <a:ext cx="4261647" cy="4917285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155349" y="5189918"/>
            <a:ext cx="373539" cy="373539"/>
            <a:chOff x="2339752" y="876761"/>
            <a:chExt cx="720080" cy="720080"/>
          </a:xfrm>
        </p:grpSpPr>
        <p:sp>
          <p:nvSpPr>
            <p:cNvPr id="58" name="타원형 설명선 5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0666859" y="362335"/>
            <a:ext cx="1289304" cy="1631888"/>
            <a:chOff x="5020054" y="1102163"/>
            <a:chExt cx="1289304" cy="1631888"/>
          </a:xfrm>
        </p:grpSpPr>
        <p:grpSp>
          <p:nvGrpSpPr>
            <p:cNvPr id="59" name="그룹 58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2" name="막힌 원호 61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막힌 원호 62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650966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16%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661899" y="362335"/>
            <a:ext cx="1289302" cy="1631888"/>
            <a:chOff x="5020051" y="1102163"/>
            <a:chExt cx="1289302" cy="1631888"/>
          </a:xfrm>
        </p:grpSpPr>
        <p:sp>
          <p:nvSpPr>
            <p:cNvPr id="70" name="막힌 원호 69"/>
            <p:cNvSpPr/>
            <p:nvPr/>
          </p:nvSpPr>
          <p:spPr>
            <a:xfrm rot="17100000">
              <a:off x="5020051" y="1444749"/>
              <a:ext cx="1289302" cy="1289302"/>
            </a:xfrm>
            <a:prstGeom prst="blockArc">
              <a:avLst>
                <a:gd name="adj1" fmla="val 18040234"/>
                <a:gd name="adj2" fmla="val 20727933"/>
                <a:gd name="adj3" fmla="val 19682"/>
              </a:avLst>
            </a:prstGeom>
            <a:solidFill>
              <a:srgbClr val="F05F40"/>
            </a:solidFill>
            <a:ln>
              <a:solidFill>
                <a:srgbClr val="F05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4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51851" y="121042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04663" y="891678"/>
            <a:ext cx="251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9" name="타원형 설명선 5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0" name="타원 59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31" y="494581"/>
            <a:ext cx="7059223" cy="61094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1" y="307811"/>
            <a:ext cx="7026653" cy="6296189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10666859" y="362335"/>
            <a:ext cx="1289304" cy="1631888"/>
            <a:chOff x="5020054" y="1102163"/>
            <a:chExt cx="1289304" cy="1631888"/>
          </a:xfrm>
        </p:grpSpPr>
        <p:grpSp>
          <p:nvGrpSpPr>
            <p:cNvPr id="75" name="그룹 74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8" name="막힌 원호 77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막힌 원호 78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650966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16%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0661899" y="362335"/>
            <a:ext cx="1289302" cy="1631888"/>
            <a:chOff x="5020051" y="1102163"/>
            <a:chExt cx="1289302" cy="1631888"/>
          </a:xfrm>
        </p:grpSpPr>
        <p:sp>
          <p:nvSpPr>
            <p:cNvPr id="81" name="막힌 원호 80"/>
            <p:cNvSpPr/>
            <p:nvPr/>
          </p:nvSpPr>
          <p:spPr>
            <a:xfrm rot="17100000">
              <a:off x="5020051" y="1444749"/>
              <a:ext cx="1289302" cy="1289302"/>
            </a:xfrm>
            <a:prstGeom prst="blockArc">
              <a:avLst>
                <a:gd name="adj1" fmla="val 18040234"/>
                <a:gd name="adj2" fmla="val 20727933"/>
                <a:gd name="adj3" fmla="val 19682"/>
              </a:avLst>
            </a:prstGeom>
            <a:solidFill>
              <a:srgbClr val="F05F40"/>
            </a:solidFill>
            <a:ln>
              <a:solidFill>
                <a:srgbClr val="F05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1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51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880039" y="1475806"/>
            <a:ext cx="6485961" cy="3212704"/>
            <a:chOff x="880039" y="1475806"/>
            <a:chExt cx="6485961" cy="3212704"/>
          </a:xfrm>
        </p:grpSpPr>
        <p:sp>
          <p:nvSpPr>
            <p:cNvPr id="74" name="TextBox 73"/>
            <p:cNvSpPr txBox="1"/>
            <p:nvPr/>
          </p:nvSpPr>
          <p:spPr>
            <a:xfrm>
              <a:off x="880039" y="1475806"/>
              <a:ext cx="2042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Interface</a:t>
              </a:r>
              <a:endPara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039" y="1965889"/>
              <a:ext cx="6485961" cy="272262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80039" y="1475806"/>
            <a:ext cx="9191020" cy="4673163"/>
            <a:chOff x="1141568" y="1482031"/>
            <a:chExt cx="9191020" cy="4673163"/>
          </a:xfrm>
        </p:grpSpPr>
        <p:sp>
          <p:nvSpPr>
            <p:cNvPr id="56" name="TextBox 55"/>
            <p:cNvSpPr txBox="1"/>
            <p:nvPr/>
          </p:nvSpPr>
          <p:spPr>
            <a:xfrm>
              <a:off x="1141568" y="1482031"/>
              <a:ext cx="2042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Mapper</a:t>
              </a:r>
              <a:endPara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903" y="1931103"/>
              <a:ext cx="9113685" cy="4224091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488351" y="362335"/>
            <a:ext cx="902997" cy="712363"/>
            <a:chOff x="8728466" y="362335"/>
            <a:chExt cx="902997" cy="7123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325" y="699636"/>
              <a:ext cx="395378" cy="375062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66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666859" y="362335"/>
            <a:ext cx="1289304" cy="1631888"/>
            <a:chOff x="5020054" y="1102163"/>
            <a:chExt cx="1289304" cy="1631888"/>
          </a:xfrm>
        </p:grpSpPr>
        <p:grpSp>
          <p:nvGrpSpPr>
            <p:cNvPr id="71" name="그룹 7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6" name="막힌 원호 75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막힌 원호 76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650966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16%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0661899" y="362335"/>
            <a:ext cx="1289302" cy="1631888"/>
            <a:chOff x="5020051" y="1102163"/>
            <a:chExt cx="1289302" cy="1631888"/>
          </a:xfrm>
        </p:grpSpPr>
        <p:sp>
          <p:nvSpPr>
            <p:cNvPr id="79" name="막힌 원호 78"/>
            <p:cNvSpPr/>
            <p:nvPr/>
          </p:nvSpPr>
          <p:spPr>
            <a:xfrm rot="17100000">
              <a:off x="5020051" y="1444749"/>
              <a:ext cx="1289302" cy="1289302"/>
            </a:xfrm>
            <a:prstGeom prst="blockArc">
              <a:avLst>
                <a:gd name="adj1" fmla="val 18040234"/>
                <a:gd name="adj2" fmla="val 20727933"/>
                <a:gd name="adj3" fmla="val 19682"/>
              </a:avLst>
            </a:prstGeom>
            <a:solidFill>
              <a:srgbClr val="F05F40"/>
            </a:solidFill>
            <a:ln>
              <a:solidFill>
                <a:srgbClr val="F05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7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276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선택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페이지 하단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-1651851" y="121042"/>
            <a:ext cx="373539" cy="373539"/>
            <a:chOff x="2339752" y="876761"/>
            <a:chExt cx="720080" cy="720080"/>
          </a:xfrm>
        </p:grpSpPr>
        <p:sp>
          <p:nvSpPr>
            <p:cNvPr id="69" name="타원형 설명선 6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1" y="2096223"/>
            <a:ext cx="11628606" cy="43045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9" y="2115384"/>
            <a:ext cx="11628606" cy="4304577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0662275" y="358683"/>
            <a:ext cx="1289304" cy="1631888"/>
            <a:chOff x="5020054" y="1102163"/>
            <a:chExt cx="1289304" cy="1631888"/>
          </a:xfrm>
        </p:grpSpPr>
        <p:grpSp>
          <p:nvGrpSpPr>
            <p:cNvPr id="77" name="그룹 76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0" name="막힌 원호 79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막힌 원호 80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4113381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7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67" name="타원형 설명선 66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58" y="2067791"/>
            <a:ext cx="9718105" cy="4400583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662275" y="358683"/>
            <a:ext cx="1289304" cy="1631888"/>
            <a:chOff x="5020054" y="1102163"/>
            <a:chExt cx="1289304" cy="1631888"/>
          </a:xfrm>
        </p:grpSpPr>
        <p:grpSp>
          <p:nvGrpSpPr>
            <p:cNvPr id="74" name="그룹 7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7" name="막힌 원호 7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7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4113381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24%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96B850D-1FDC-44F8-9645-7BE22E4F472D}"/>
              </a:ext>
            </a:extLst>
          </p:cNvPr>
          <p:cNvSpPr txBox="1"/>
          <p:nvPr/>
        </p:nvSpPr>
        <p:spPr>
          <a:xfrm>
            <a:off x="404663" y="891678"/>
            <a:ext cx="276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선택</a:t>
            </a:r>
          </a:p>
        </p:txBody>
      </p:sp>
    </p:spTree>
    <p:extLst>
      <p:ext uri="{BB962C8B-B14F-4D97-AF65-F5344CB8AC3E}">
        <p14:creationId xmlns:p14="http://schemas.microsoft.com/office/powerpoint/2010/main" val="54618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0038" y="3301955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6" y="1915537"/>
            <a:ext cx="6372225" cy="1047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20" y="3727495"/>
            <a:ext cx="9047240" cy="2439625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10662275" y="358683"/>
            <a:ext cx="1289304" cy="1631888"/>
            <a:chOff x="5020054" y="1102163"/>
            <a:chExt cx="1289304" cy="1631888"/>
          </a:xfrm>
        </p:grpSpPr>
        <p:grpSp>
          <p:nvGrpSpPr>
            <p:cNvPr id="70" name="그룹 69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5" name="막힌 원호 74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막힌 원호 75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4113381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24%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6029CC3-7220-481B-A120-84322B09E69E}"/>
              </a:ext>
            </a:extLst>
          </p:cNvPr>
          <p:cNvSpPr txBox="1"/>
          <p:nvPr/>
        </p:nvSpPr>
        <p:spPr>
          <a:xfrm>
            <a:off x="404663" y="891678"/>
            <a:ext cx="276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선택</a:t>
            </a:r>
          </a:p>
        </p:txBody>
      </p:sp>
    </p:spTree>
    <p:extLst>
      <p:ext uri="{BB962C8B-B14F-4D97-AF65-F5344CB8AC3E}">
        <p14:creationId xmlns:p14="http://schemas.microsoft.com/office/powerpoint/2010/main" val="275847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16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04663" y="891678"/>
            <a:ext cx="48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80038" y="1475806"/>
            <a:ext cx="255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페이지 중간 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69" y="2056941"/>
            <a:ext cx="8972550" cy="43243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520671" y="1379050"/>
            <a:ext cx="5738763" cy="5285910"/>
            <a:chOff x="3520671" y="1379050"/>
            <a:chExt cx="5738763" cy="52859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671" y="1475806"/>
              <a:ext cx="5738763" cy="5189154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5759014" y="5563457"/>
              <a:ext cx="373539" cy="373539"/>
              <a:chOff x="2339752" y="876761"/>
              <a:chExt cx="720080" cy="720080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6762548" y="1379050"/>
              <a:ext cx="373539" cy="373539"/>
              <a:chOff x="2339752" y="876761"/>
              <a:chExt cx="720080" cy="720080"/>
            </a:xfrm>
          </p:grpSpPr>
          <p:sp>
            <p:nvSpPr>
              <p:cNvPr id="36" name="타원형 설명선 35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62" name="그룹 61"/>
          <p:cNvGrpSpPr/>
          <p:nvPr/>
        </p:nvGrpSpPr>
        <p:grpSpPr>
          <a:xfrm>
            <a:off x="10671149" y="362335"/>
            <a:ext cx="1289304" cy="1631888"/>
            <a:chOff x="5020054" y="1102163"/>
            <a:chExt cx="1289304" cy="1631888"/>
          </a:xfrm>
        </p:grpSpPr>
        <p:grpSp>
          <p:nvGrpSpPr>
            <p:cNvPr id="63" name="그룹 62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66" name="막힌 원호 65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막힌 원호 66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304425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94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1" y="362335"/>
            <a:ext cx="1899138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 및 업무 분담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66547" y="2749110"/>
            <a:ext cx="6505229" cy="2038288"/>
            <a:chOff x="2766547" y="2749110"/>
            <a:chExt cx="6505229" cy="203828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95C06E-8C91-463B-B6AD-C9FDBAB4F928}"/>
                </a:ext>
              </a:extLst>
            </p:cNvPr>
            <p:cNvGrpSpPr/>
            <p:nvPr/>
          </p:nvGrpSpPr>
          <p:grpSpPr>
            <a:xfrm>
              <a:off x="7258768" y="2749110"/>
              <a:ext cx="222272" cy="241300"/>
              <a:chOff x="5603875" y="2006600"/>
              <a:chExt cx="337502" cy="366395"/>
            </a:xfrm>
          </p:grpSpPr>
          <p:sp>
            <p:nvSpPr>
              <p:cNvPr id="32" name="물결 31">
                <a:extLst>
                  <a:ext uri="{FF2B5EF4-FFF2-40B4-BE49-F238E27FC236}">
                    <a16:creationId xmlns:a16="http://schemas.microsoft.com/office/drawing/2014/main" id="{95E7DDDC-FBB8-49AF-828F-9ED624A31D97}"/>
                  </a:ext>
                </a:extLst>
              </p:cNvPr>
              <p:cNvSpPr/>
              <p:nvPr/>
            </p:nvSpPr>
            <p:spPr>
              <a:xfrm>
                <a:off x="5684202" y="2016125"/>
                <a:ext cx="257175" cy="223885"/>
              </a:xfrm>
              <a:prstGeom prst="wave">
                <a:avLst/>
              </a:prstGeom>
              <a:solidFill>
                <a:srgbClr val="B5B8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0471D93-0FF8-459F-8996-E18C69B2EF58}"/>
                  </a:ext>
                </a:extLst>
              </p:cNvPr>
              <p:cNvSpPr/>
              <p:nvPr/>
            </p:nvSpPr>
            <p:spPr>
              <a:xfrm>
                <a:off x="5603875" y="2006600"/>
                <a:ext cx="73025" cy="73025"/>
              </a:xfrm>
              <a:prstGeom prst="ellipse">
                <a:avLst/>
              </a:prstGeom>
              <a:solidFill>
                <a:srgbClr val="B5B8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404E818-29DE-4CE9-B05D-B639CC1D3FEF}"/>
                  </a:ext>
                </a:extLst>
              </p:cNvPr>
              <p:cNvSpPr/>
              <p:nvPr/>
            </p:nvSpPr>
            <p:spPr>
              <a:xfrm>
                <a:off x="5617527" y="2068195"/>
                <a:ext cx="45719" cy="304800"/>
              </a:xfrm>
              <a:prstGeom prst="rect">
                <a:avLst/>
              </a:prstGeom>
              <a:solidFill>
                <a:srgbClr val="B5B8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CB6B48F-402D-4580-A166-D00483ACCECC}"/>
                </a:ext>
              </a:extLst>
            </p:cNvPr>
            <p:cNvSpPr/>
            <p:nvPr/>
          </p:nvSpPr>
          <p:spPr>
            <a:xfrm>
              <a:off x="6347040" y="2869760"/>
              <a:ext cx="1134979" cy="113497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426A684-65AE-4CFB-8A29-020CF449D287}"/>
                </a:ext>
              </a:extLst>
            </p:cNvPr>
            <p:cNvSpPr/>
            <p:nvPr/>
          </p:nvSpPr>
          <p:spPr>
            <a:xfrm>
              <a:off x="8136797" y="2869760"/>
              <a:ext cx="1134979" cy="113497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DE2E42-6997-4819-9AB0-7E99EB147AE7}"/>
                </a:ext>
              </a:extLst>
            </p:cNvPr>
            <p:cNvSpPr/>
            <p:nvPr/>
          </p:nvSpPr>
          <p:spPr>
            <a:xfrm>
              <a:off x="4557283" y="2869760"/>
              <a:ext cx="1134979" cy="113497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13762ED-A09E-4AFF-90C0-66C3CE5AAA91}"/>
                </a:ext>
              </a:extLst>
            </p:cNvPr>
            <p:cNvCxnSpPr>
              <a:cxnSpLocks/>
            </p:cNvCxnSpPr>
            <p:nvPr/>
          </p:nvCxnSpPr>
          <p:spPr>
            <a:xfrm>
              <a:off x="4556304" y="4138089"/>
              <a:ext cx="11340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A5E51C3-715C-42F7-A147-FC454FF10C3A}"/>
                </a:ext>
              </a:extLst>
            </p:cNvPr>
            <p:cNvCxnSpPr>
              <a:cxnSpLocks/>
            </p:cNvCxnSpPr>
            <p:nvPr/>
          </p:nvCxnSpPr>
          <p:spPr>
            <a:xfrm>
              <a:off x="6347040" y="4138089"/>
              <a:ext cx="11340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D63A286-4147-41AE-9683-0FA4F0938BD8}"/>
                </a:ext>
              </a:extLst>
            </p:cNvPr>
            <p:cNvCxnSpPr>
              <a:cxnSpLocks/>
            </p:cNvCxnSpPr>
            <p:nvPr/>
          </p:nvCxnSpPr>
          <p:spPr>
            <a:xfrm>
              <a:off x="8135818" y="4138089"/>
              <a:ext cx="11340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2766547" y="2869760"/>
              <a:ext cx="1135958" cy="1714247"/>
              <a:chOff x="2766547" y="2869760"/>
              <a:chExt cx="1135958" cy="1714247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619153B0-9992-47E2-ACFF-6D1D92D6B4F3}"/>
                  </a:ext>
                </a:extLst>
              </p:cNvPr>
              <p:cNvSpPr/>
              <p:nvPr/>
            </p:nvSpPr>
            <p:spPr>
              <a:xfrm>
                <a:off x="2767526" y="2869760"/>
                <a:ext cx="1134979" cy="113497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712A5B-59EB-499C-A2C9-CD149B676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6547" y="4138089"/>
                <a:ext cx="113400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61B30F-0595-429A-BF5F-C33CF784EAF3}"/>
                  </a:ext>
                </a:extLst>
              </p:cNvPr>
              <p:cNvSpPr txBox="1"/>
              <p:nvPr/>
            </p:nvSpPr>
            <p:spPr>
              <a:xfrm>
                <a:off x="2766547" y="4214675"/>
                <a:ext cx="1134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59595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박환석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EA38D7-343E-4EB9-A534-1331BF42F516}"/>
                </a:ext>
              </a:extLst>
            </p:cNvPr>
            <p:cNvSpPr txBox="1"/>
            <p:nvPr/>
          </p:nvSpPr>
          <p:spPr>
            <a:xfrm>
              <a:off x="4557283" y="4214675"/>
              <a:ext cx="1134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황은기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946468-CEE6-4578-9FD7-55DCEBA58E0F}"/>
                </a:ext>
              </a:extLst>
            </p:cNvPr>
            <p:cNvSpPr txBox="1"/>
            <p:nvPr/>
          </p:nvSpPr>
          <p:spPr>
            <a:xfrm>
              <a:off x="6347529" y="4214675"/>
              <a:ext cx="1134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이경한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06D01-9058-494C-812F-0594E76A515C}"/>
                </a:ext>
              </a:extLst>
            </p:cNvPr>
            <p:cNvSpPr txBox="1"/>
            <p:nvPr/>
          </p:nvSpPr>
          <p:spPr>
            <a:xfrm>
              <a:off x="8136797" y="4214675"/>
              <a:ext cx="1134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박유진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6347529" y="4510399"/>
              <a:ext cx="1134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팀장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22121"/>
              </p:ext>
            </p:extLst>
          </p:nvPr>
        </p:nvGraphicFramePr>
        <p:xfrm>
          <a:off x="520018" y="5200334"/>
          <a:ext cx="2428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4909">
                  <a:extLst>
                    <a:ext uri="{9D8B030D-6E8A-4147-A177-3AD203B41FA5}">
                      <a16:colId xmlns:a16="http://schemas.microsoft.com/office/drawing/2014/main" val="2576741434"/>
                    </a:ext>
                  </a:extLst>
                </a:gridCol>
                <a:gridCol w="1113657">
                  <a:extLst>
                    <a:ext uri="{9D8B030D-6E8A-4147-A177-3AD203B41FA5}">
                      <a16:colId xmlns:a16="http://schemas.microsoft.com/office/drawing/2014/main" val="360352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Engineer 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유 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52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Assistant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황 은 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89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환 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444090"/>
                  </a:ext>
                </a:extLst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9064"/>
              </p:ext>
            </p:extLst>
          </p:nvPr>
        </p:nvGraphicFramePr>
        <p:xfrm>
          <a:off x="3371252" y="5200334"/>
          <a:ext cx="242856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4909">
                  <a:extLst>
                    <a:ext uri="{9D8B030D-6E8A-4147-A177-3AD203B41FA5}">
                      <a16:colId xmlns:a16="http://schemas.microsoft.com/office/drawing/2014/main" val="2576741434"/>
                    </a:ext>
                  </a:extLst>
                </a:gridCol>
                <a:gridCol w="1113657">
                  <a:extLst>
                    <a:ext uri="{9D8B030D-6E8A-4147-A177-3AD203B41FA5}">
                      <a16:colId xmlns:a16="http://schemas.microsoft.com/office/drawing/2014/main" val="360352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Engineer 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환 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52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황 은 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1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Assistant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경 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89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유 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444090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23491"/>
              </p:ext>
            </p:extLst>
          </p:nvPr>
        </p:nvGraphicFramePr>
        <p:xfrm>
          <a:off x="6266146" y="5200334"/>
          <a:ext cx="2428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4909">
                  <a:extLst>
                    <a:ext uri="{9D8B030D-6E8A-4147-A177-3AD203B41FA5}">
                      <a16:colId xmlns:a16="http://schemas.microsoft.com/office/drawing/2014/main" val="2576741434"/>
                    </a:ext>
                  </a:extLst>
                </a:gridCol>
                <a:gridCol w="1113657">
                  <a:extLst>
                    <a:ext uri="{9D8B030D-6E8A-4147-A177-3AD203B41FA5}">
                      <a16:colId xmlns:a16="http://schemas.microsoft.com/office/drawing/2014/main" val="360352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Engineer 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경 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52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Assistant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환 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89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유 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444090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21494"/>
              </p:ext>
            </p:extLst>
          </p:nvPr>
        </p:nvGraphicFramePr>
        <p:xfrm>
          <a:off x="9230721" y="5200334"/>
          <a:ext cx="2428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4909">
                  <a:extLst>
                    <a:ext uri="{9D8B030D-6E8A-4147-A177-3AD203B41FA5}">
                      <a16:colId xmlns:a16="http://schemas.microsoft.com/office/drawing/2014/main" val="2576741434"/>
                    </a:ext>
                  </a:extLst>
                </a:gridCol>
                <a:gridCol w="1113657">
                  <a:extLst>
                    <a:ext uri="{9D8B030D-6E8A-4147-A177-3AD203B41FA5}">
                      <a16:colId xmlns:a16="http://schemas.microsoft.com/office/drawing/2014/main" val="360352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Engineer 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황 은 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52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Assistant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환 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89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9A9A9A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 유 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44409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471887" y="2672177"/>
            <a:ext cx="11426072" cy="2237141"/>
            <a:chOff x="471887" y="2672177"/>
            <a:chExt cx="11426072" cy="2237141"/>
          </a:xfrm>
        </p:grpSpPr>
        <p:grpSp>
          <p:nvGrpSpPr>
            <p:cNvPr id="29" name="그룹 28"/>
            <p:cNvGrpSpPr/>
            <p:nvPr/>
          </p:nvGrpSpPr>
          <p:grpSpPr>
            <a:xfrm>
              <a:off x="471887" y="2680236"/>
              <a:ext cx="11426072" cy="2229082"/>
              <a:chOff x="471887" y="2680236"/>
              <a:chExt cx="11426072" cy="2229082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471887" y="2717542"/>
                <a:ext cx="11426072" cy="2191776"/>
                <a:chOff x="395344" y="7057162"/>
                <a:chExt cx="11426072" cy="2191776"/>
              </a:xfrm>
            </p:grpSpPr>
            <p:sp>
              <p:nvSpPr>
                <p:cNvPr id="63" name="Shape 215"/>
                <p:cNvSpPr/>
                <p:nvPr/>
              </p:nvSpPr>
              <p:spPr>
                <a:xfrm>
                  <a:off x="3352803" y="8950395"/>
                  <a:ext cx="2553695" cy="298543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38100" tIns="38100" rIns="38100" bIns="38100" anchor="ctr">
                  <a:spAutoFit/>
                </a:bodyPr>
                <a:lstStyle>
                  <a:lvl1pPr algn="ctr">
                    <a:lnSpc>
                      <a:spcPct val="80000"/>
                    </a:lnSpc>
                    <a:defRPr sz="3000" b="1">
                      <a:solidFill>
                        <a:srgbClr val="393941"/>
                      </a:solidFill>
                      <a:latin typeface="Montserrat-SemiBold"/>
                      <a:ea typeface="Montserrat-SemiBold"/>
                      <a:cs typeface="Montserrat-SemiBold"/>
                      <a:sym typeface="Montserrat-SemiBold"/>
                    </a:defRPr>
                  </a:lvl1pPr>
                </a:lstStyle>
                <a:p>
                  <a:r>
                    <a:rPr lang="en-US" altLang="ko-KR" sz="18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Back-End </a:t>
                  </a:r>
                  <a:r>
                    <a:rPr lang="ko-KR" altLang="en-US" sz="18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설계 및 구축</a:t>
                  </a:r>
                </a:p>
              </p:txBody>
            </p:sp>
            <p:sp>
              <p:nvSpPr>
                <p:cNvPr id="60" name="Shape 200"/>
                <p:cNvSpPr/>
                <p:nvPr/>
              </p:nvSpPr>
              <p:spPr>
                <a:xfrm>
                  <a:off x="395344" y="8950395"/>
                  <a:ext cx="2553696" cy="29854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spAutoFit/>
                </a:bodyPr>
                <a:lstStyle>
                  <a:lvl1pPr algn="ctr">
                    <a:lnSpc>
                      <a:spcPct val="80000"/>
                    </a:lnSpc>
                    <a:defRPr sz="3000" b="1">
                      <a:solidFill>
                        <a:srgbClr val="393941"/>
                      </a:solidFill>
                      <a:latin typeface="Montserrat-SemiBold"/>
                      <a:ea typeface="Montserrat-SemiBold"/>
                      <a:cs typeface="Montserrat-SemiBold"/>
                      <a:sym typeface="Montserrat-SemiBold"/>
                    </a:defRPr>
                  </a:lvl1pPr>
                </a:lstStyle>
                <a:p>
                  <a:r>
                    <a:rPr lang="en-US" sz="18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Front-End </a:t>
                  </a:r>
                  <a:r>
                    <a:rPr lang="ko-KR" altLang="en-US" sz="18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설계 및 구축</a:t>
                  </a:r>
                  <a:endParaRPr sz="1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20" name="그룹 19"/>
                <p:cNvGrpSpPr/>
                <p:nvPr/>
              </p:nvGrpSpPr>
              <p:grpSpPr>
                <a:xfrm>
                  <a:off x="9267721" y="7057162"/>
                  <a:ext cx="2553695" cy="2191775"/>
                  <a:chOff x="9267721" y="2833994"/>
                  <a:chExt cx="2553695" cy="2191775"/>
                </a:xfrm>
              </p:grpSpPr>
              <p:sp>
                <p:nvSpPr>
                  <p:cNvPr id="57" name="Shape 208"/>
                  <p:cNvSpPr/>
                  <p:nvPr/>
                </p:nvSpPr>
                <p:spPr>
                  <a:xfrm>
                    <a:off x="9267721" y="4727226"/>
                    <a:ext cx="2553695" cy="298543"/>
                  </a:xfrm>
                  <a:prstGeom prst="rect">
                    <a:avLst/>
                  </a:prstGeom>
                  <a:ln w="3175">
                    <a:miter lim="400000"/>
                  </a:ln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lIns="38100" tIns="38100" rIns="38100" bIns="38100" anchor="ctr">
                    <a:spAutoFit/>
                  </a:bodyPr>
                  <a:lstStyle>
                    <a:lvl1pPr algn="ctr">
                      <a:lnSpc>
                        <a:spcPct val="80000"/>
                      </a:lnSpc>
                      <a:defRPr sz="3000" b="1">
                        <a:solidFill>
                          <a:srgbClr val="393941"/>
                        </a:solidFill>
                        <a:latin typeface="Montserrat-SemiBold"/>
                        <a:ea typeface="Montserrat-SemiBold"/>
                        <a:cs typeface="Montserrat-SemiBold"/>
                        <a:sym typeface="Montserrat-SemiBold"/>
                      </a:defRPr>
                    </a:lvl1pPr>
                  </a:lstStyle>
                  <a:p>
                    <a:r>
                      <a:rPr lang="en-US" altLang="ko-KR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Database </a:t>
                    </a:r>
                    <a:r>
                      <a: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설계 및 구축</a:t>
                    </a:r>
                  </a:p>
                </p:txBody>
              </p:sp>
              <p:pic>
                <p:nvPicPr>
                  <p:cNvPr id="58" name="그림 57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34017" y="2833994"/>
                    <a:ext cx="1835334" cy="15706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6310262" y="7088261"/>
                  <a:ext cx="2553695" cy="2160677"/>
                  <a:chOff x="6310262" y="2865093"/>
                  <a:chExt cx="2553695" cy="2160677"/>
                </a:xfrm>
              </p:grpSpPr>
              <p:sp>
                <p:nvSpPr>
                  <p:cNvPr id="54" name="Shape 222"/>
                  <p:cNvSpPr/>
                  <p:nvPr/>
                </p:nvSpPr>
                <p:spPr>
                  <a:xfrm>
                    <a:off x="6310262" y="4727227"/>
                    <a:ext cx="2553695" cy="298543"/>
                  </a:xfrm>
                  <a:prstGeom prst="rect">
                    <a:avLst/>
                  </a:prstGeom>
                  <a:ln w="3175">
                    <a:miter lim="400000"/>
                  </a:ln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lIns="38100" tIns="38100" rIns="38100" bIns="38100" anchor="ctr">
                    <a:spAutoFit/>
                  </a:bodyPr>
                  <a:lstStyle>
                    <a:lvl1pPr algn="ctr">
                      <a:lnSpc>
                        <a:spcPct val="80000"/>
                      </a:lnSpc>
                      <a:defRPr sz="3000" b="1">
                        <a:solidFill>
                          <a:srgbClr val="393941"/>
                        </a:solidFill>
                        <a:latin typeface="Montserrat-SemiBold"/>
                        <a:ea typeface="Montserrat-SemiBold"/>
                        <a:cs typeface="Montserrat-SemiBold"/>
                        <a:sym typeface="Montserrat-SemiBold"/>
                      </a:defRPr>
                    </a:lvl1pPr>
                  </a:lstStyle>
                  <a:p>
                    <a:r>
                      <a:rPr lang="en-US" altLang="ko-KR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Raspberry Pi </a:t>
                    </a:r>
                    <a:r>
                      <a: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센서 구축</a:t>
                    </a:r>
                  </a:p>
                </p:txBody>
              </p:sp>
              <p:pic>
                <p:nvPicPr>
                  <p:cNvPr id="55" name="그림 54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5573" y="2865093"/>
                    <a:ext cx="1403072" cy="150842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96" y="2680236"/>
                <a:ext cx="1658906" cy="1658906"/>
              </a:xfrm>
              <a:prstGeom prst="rect">
                <a:avLst/>
              </a:prstGeom>
            </p:spPr>
          </p:pic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933" y="2672177"/>
              <a:ext cx="1675023" cy="167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8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2.08333E-7 -0.3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1651851" y="121042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880038" y="1475806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57" name="타원형 설명선 56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타원 57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85" y="1475806"/>
            <a:ext cx="6733216" cy="5081310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16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>
            <a:off x="10671149" y="362335"/>
            <a:ext cx="1289304" cy="1631888"/>
            <a:chOff x="5020054" y="1102163"/>
            <a:chExt cx="1289304" cy="1631888"/>
          </a:xfrm>
        </p:grpSpPr>
        <p:grpSp>
          <p:nvGrpSpPr>
            <p:cNvPr id="74" name="그룹 7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7" name="막힌 원호 7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7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304425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32%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9ED01D6-6C63-4DC9-A9B4-7682FD73B136}"/>
              </a:ext>
            </a:extLst>
          </p:cNvPr>
          <p:cNvSpPr txBox="1"/>
          <p:nvPr/>
        </p:nvSpPr>
        <p:spPr>
          <a:xfrm>
            <a:off x="404663" y="891678"/>
            <a:ext cx="48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</p:spTree>
    <p:extLst>
      <p:ext uri="{BB962C8B-B14F-4D97-AF65-F5344CB8AC3E}">
        <p14:creationId xmlns:p14="http://schemas.microsoft.com/office/powerpoint/2010/main" val="6895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0038" y="3301955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55" y="3718164"/>
            <a:ext cx="8520777" cy="2845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5" y="1820617"/>
            <a:ext cx="7000875" cy="1323975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16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10671149" y="362335"/>
            <a:ext cx="1289304" cy="1631888"/>
            <a:chOff x="5020054" y="1102163"/>
            <a:chExt cx="1289304" cy="1631888"/>
          </a:xfrm>
        </p:grpSpPr>
        <p:grpSp>
          <p:nvGrpSpPr>
            <p:cNvPr id="81" name="그룹 8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4" name="막힌 원호 8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막힌 원호 8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304425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32%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BF390FE-D044-4DFA-91E8-760B67C84234}"/>
              </a:ext>
            </a:extLst>
          </p:cNvPr>
          <p:cNvSpPr txBox="1"/>
          <p:nvPr/>
        </p:nvSpPr>
        <p:spPr>
          <a:xfrm>
            <a:off x="404663" y="891678"/>
            <a:ext cx="48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</p:spTree>
    <p:extLst>
      <p:ext uri="{BB962C8B-B14F-4D97-AF65-F5344CB8AC3E}">
        <p14:creationId xmlns:p14="http://schemas.microsoft.com/office/powerpoint/2010/main" val="220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9" y="1475806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 확인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245" y="2113180"/>
            <a:ext cx="6469438" cy="3637047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16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671149" y="362335"/>
            <a:ext cx="1289304" cy="1631888"/>
            <a:chOff x="5020054" y="1102163"/>
            <a:chExt cx="1289304" cy="1631888"/>
          </a:xfrm>
        </p:grpSpPr>
        <p:grpSp>
          <p:nvGrpSpPr>
            <p:cNvPr id="80" name="그룹 79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3" name="막힌 원호 82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막힌 원호 83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304425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32%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3060CAE-9700-416F-813B-CE2E9BE43EAE}"/>
              </a:ext>
            </a:extLst>
          </p:cNvPr>
          <p:cNvSpPr txBox="1"/>
          <p:nvPr/>
        </p:nvSpPr>
        <p:spPr>
          <a:xfrm>
            <a:off x="404663" y="891678"/>
            <a:ext cx="48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</p:spTree>
    <p:extLst>
      <p:ext uri="{BB962C8B-B14F-4D97-AF65-F5344CB8AC3E}">
        <p14:creationId xmlns:p14="http://schemas.microsoft.com/office/powerpoint/2010/main" val="17039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9" y="1475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 확인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JavaScript(Ajax)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92" y="240622"/>
            <a:ext cx="5420592" cy="6343057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16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671149" y="362335"/>
            <a:ext cx="1289304" cy="1631888"/>
            <a:chOff x="5020054" y="1102163"/>
            <a:chExt cx="1289304" cy="1631888"/>
          </a:xfrm>
        </p:grpSpPr>
        <p:grpSp>
          <p:nvGrpSpPr>
            <p:cNvPr id="80" name="그룹 79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3" name="막힌 원호 82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막힌 원호 83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304425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32%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416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</p:spTree>
    <p:extLst>
      <p:ext uri="{BB962C8B-B14F-4D97-AF65-F5344CB8AC3E}">
        <p14:creationId xmlns:p14="http://schemas.microsoft.com/office/powerpoint/2010/main" val="60785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6500" y="1557564"/>
            <a:ext cx="373539" cy="373539"/>
            <a:chOff x="2339752" y="876761"/>
            <a:chExt cx="720080" cy="720080"/>
          </a:xfrm>
        </p:grpSpPr>
        <p:sp>
          <p:nvSpPr>
            <p:cNvPr id="30" name="타원형 설명선 29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0039" y="1475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 확인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0038" y="3301955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38" y="2185433"/>
            <a:ext cx="10132596" cy="7987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38" y="3765878"/>
            <a:ext cx="7613722" cy="2553642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16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10671149" y="362335"/>
            <a:ext cx="1289304" cy="1631888"/>
            <a:chOff x="5020054" y="1102163"/>
            <a:chExt cx="1289304" cy="1631888"/>
          </a:xfrm>
        </p:grpSpPr>
        <p:grpSp>
          <p:nvGrpSpPr>
            <p:cNvPr id="81" name="그룹 8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4" name="막힌 원호 8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막힌 원호 8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304425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32%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C4169E8-F2D0-46DD-BE8F-9B1183509EE4}"/>
              </a:ext>
            </a:extLst>
          </p:cNvPr>
          <p:cNvSpPr txBox="1"/>
          <p:nvPr/>
        </p:nvSpPr>
        <p:spPr>
          <a:xfrm>
            <a:off x="404663" y="891678"/>
            <a:ext cx="48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요청</a:t>
            </a:r>
          </a:p>
        </p:txBody>
      </p:sp>
    </p:spTree>
    <p:extLst>
      <p:ext uri="{BB962C8B-B14F-4D97-AF65-F5344CB8AC3E}">
        <p14:creationId xmlns:p14="http://schemas.microsoft.com/office/powerpoint/2010/main" val="8316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4431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 확인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912334" y="1152932"/>
            <a:ext cx="6827208" cy="5432372"/>
            <a:chOff x="1876404" y="3830987"/>
            <a:chExt cx="6827208" cy="54323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6404" y="3830987"/>
              <a:ext cx="6827208" cy="5432372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2417031" y="4576814"/>
              <a:ext cx="2012522" cy="6169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26653" y="1186627"/>
            <a:ext cx="6869694" cy="5425079"/>
            <a:chOff x="2035222" y="589415"/>
            <a:chExt cx="6869694" cy="54250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5222" y="589415"/>
              <a:ext cx="6869694" cy="542507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523861" y="1344417"/>
              <a:ext cx="2012522" cy="6169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944228" y="1214491"/>
            <a:ext cx="6827208" cy="5440925"/>
            <a:chOff x="6523627" y="887167"/>
            <a:chExt cx="6827208" cy="54409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3627" y="887167"/>
              <a:ext cx="6827208" cy="5440925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8930970" y="1685935"/>
              <a:ext cx="2012522" cy="6169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951949" y="1170781"/>
            <a:ext cx="6849374" cy="5440925"/>
            <a:chOff x="4498600" y="1609952"/>
            <a:chExt cx="6849374" cy="54409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8600" y="1609952"/>
              <a:ext cx="6849374" cy="5440925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>
            <a:xfrm>
              <a:off x="8850597" y="2139106"/>
              <a:ext cx="2012522" cy="6169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62275" y="358683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141642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3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01406" y="1996354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50" y="1479682"/>
            <a:ext cx="7410682" cy="4902272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10662275" y="358683"/>
            <a:ext cx="1289304" cy="1631888"/>
            <a:chOff x="5020054" y="1102163"/>
            <a:chExt cx="1289304" cy="1631888"/>
          </a:xfrm>
        </p:grpSpPr>
        <p:grpSp>
          <p:nvGrpSpPr>
            <p:cNvPr id="81" name="그룹 80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4" name="막힌 원호 83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막힌 원호 84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141642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E9DE63-9ABA-466E-9AAD-BD9569132DCD}"/>
              </a:ext>
            </a:extLst>
          </p:cNvPr>
          <p:cNvSpPr txBox="1"/>
          <p:nvPr/>
        </p:nvSpPr>
        <p:spPr>
          <a:xfrm>
            <a:off x="404663" y="891678"/>
            <a:ext cx="4431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 확인</a:t>
            </a:r>
          </a:p>
        </p:txBody>
      </p:sp>
    </p:spTree>
    <p:extLst>
      <p:ext uri="{BB962C8B-B14F-4D97-AF65-F5344CB8AC3E}">
        <p14:creationId xmlns:p14="http://schemas.microsoft.com/office/powerpoint/2010/main" val="207504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01406" y="1996354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4" y="2365686"/>
            <a:ext cx="7434891" cy="72385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80038" y="3301955"/>
            <a:ext cx="2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24" y="3721634"/>
            <a:ext cx="7905116" cy="2641009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10662275" y="358683"/>
            <a:ext cx="1289304" cy="1631888"/>
            <a:chOff x="5020054" y="1102163"/>
            <a:chExt cx="1289304" cy="1631888"/>
          </a:xfrm>
        </p:grpSpPr>
        <p:grpSp>
          <p:nvGrpSpPr>
            <p:cNvPr id="83" name="그룹 82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6" name="막힌 원호 85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막힌 원호 86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1416424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8D0035-4E11-4C5E-8CA5-146FCDE72B85}"/>
              </a:ext>
            </a:extLst>
          </p:cNvPr>
          <p:cNvSpPr txBox="1"/>
          <p:nvPr/>
        </p:nvSpPr>
        <p:spPr>
          <a:xfrm>
            <a:off x="404663" y="891678"/>
            <a:ext cx="4431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 확인</a:t>
            </a:r>
          </a:p>
        </p:txBody>
      </p:sp>
    </p:spTree>
    <p:extLst>
      <p:ext uri="{BB962C8B-B14F-4D97-AF65-F5344CB8AC3E}">
        <p14:creationId xmlns:p14="http://schemas.microsoft.com/office/powerpoint/2010/main" val="140847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405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등록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167110" y="362335"/>
            <a:ext cx="1333567" cy="712363"/>
            <a:chOff x="8453524" y="362335"/>
            <a:chExt cx="1333567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706141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610" y="699636"/>
              <a:ext cx="395378" cy="375062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524" y="699636"/>
              <a:ext cx="395378" cy="375062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713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450516" y="2021515"/>
            <a:ext cx="5785533" cy="4442592"/>
            <a:chOff x="3450516" y="2021515"/>
            <a:chExt cx="5785533" cy="44425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16" y="2021515"/>
              <a:ext cx="5785533" cy="4442592"/>
            </a:xfrm>
            <a:prstGeom prst="rect">
              <a:avLst/>
            </a:prstGeom>
          </p:spPr>
        </p:pic>
        <p:grpSp>
          <p:nvGrpSpPr>
            <p:cNvPr id="56" name="그룹 55"/>
            <p:cNvGrpSpPr/>
            <p:nvPr/>
          </p:nvGrpSpPr>
          <p:grpSpPr>
            <a:xfrm>
              <a:off x="5603202" y="2204557"/>
              <a:ext cx="373539" cy="373539"/>
              <a:chOff x="2339752" y="876761"/>
              <a:chExt cx="720080" cy="720080"/>
            </a:xfrm>
          </p:grpSpPr>
          <p:sp>
            <p:nvSpPr>
              <p:cNvPr id="70" name="타원형 설명선 69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03201" y="5382467"/>
              <a:ext cx="373539" cy="373539"/>
              <a:chOff x="2339752" y="876761"/>
              <a:chExt cx="720080" cy="720080"/>
            </a:xfrm>
          </p:grpSpPr>
          <p:sp>
            <p:nvSpPr>
              <p:cNvPr id="33" name="타원형 설명선 32"/>
              <p:cNvSpPr/>
              <p:nvPr/>
            </p:nvSpPr>
            <p:spPr>
              <a:xfrm>
                <a:off x="2339752" y="876761"/>
                <a:ext cx="720080" cy="720080"/>
              </a:xfrm>
              <a:prstGeom prst="wedgeEllipseCallout">
                <a:avLst>
                  <a:gd name="adj1" fmla="val -677"/>
                  <a:gd name="adj2" fmla="val 7593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2483768" y="102077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902032" y="2246118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적용할 독서실 코드 생성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-5847610" y="1048044"/>
            <a:ext cx="1289304" cy="1631888"/>
            <a:chOff x="5020054" y="1102163"/>
            <a:chExt cx="1289304" cy="1631888"/>
          </a:xfrm>
        </p:grpSpPr>
        <p:grpSp>
          <p:nvGrpSpPr>
            <p:cNvPr id="78" name="그룹 77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1" name="막힌 원호 80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막힌 원호 81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4909158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70%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-5847610" y="3032173"/>
            <a:ext cx="1289304" cy="1631888"/>
            <a:chOff x="5020054" y="1102163"/>
            <a:chExt cx="1289304" cy="1631888"/>
          </a:xfrm>
        </p:grpSpPr>
        <p:grpSp>
          <p:nvGrpSpPr>
            <p:cNvPr id="84" name="그룹 8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7" name="막힌 원호 8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막힌 원호 8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81145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-5847610" y="4902920"/>
            <a:ext cx="1289304" cy="1631888"/>
            <a:chOff x="5020054" y="1102163"/>
            <a:chExt cx="1289304" cy="1631888"/>
          </a:xfrm>
        </p:grpSpPr>
        <p:grpSp>
          <p:nvGrpSpPr>
            <p:cNvPr id="90" name="그룹 89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93" name="막힌 원호 92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막힌 원호 93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272323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-5847610" y="6731720"/>
            <a:ext cx="1289304" cy="1631888"/>
            <a:chOff x="5020054" y="1102163"/>
            <a:chExt cx="1289304" cy="1631888"/>
          </a:xfrm>
        </p:grpSpPr>
        <p:grpSp>
          <p:nvGrpSpPr>
            <p:cNvPr id="96" name="그룹 9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99" name="막힌 원호 9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막힌 원호 9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179525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95%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-2699047" y="-559411"/>
            <a:ext cx="1289304" cy="1631888"/>
            <a:chOff x="5020054" y="1102163"/>
            <a:chExt cx="1289304" cy="1631888"/>
          </a:xfrm>
        </p:grpSpPr>
        <p:grpSp>
          <p:nvGrpSpPr>
            <p:cNvPr id="102" name="그룹 101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05" name="막힌 원호 104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막힌 원호 105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760175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11" name="막힌 원호 110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막힌 원호 111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996302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6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28484" y="1974760"/>
            <a:ext cx="224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독서실 코드 생성</a:t>
            </a:r>
            <a:endParaRPr lang="en-US" altLang="ko-KR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JavaScript(Ajax)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54946" y="2056518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44" y="2054170"/>
            <a:ext cx="7815805" cy="4520249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9167110" y="362335"/>
            <a:ext cx="1333567" cy="712363"/>
            <a:chOff x="8453524" y="362335"/>
            <a:chExt cx="1333567" cy="71236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706141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610" y="699636"/>
              <a:ext cx="395378" cy="375062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524" y="699636"/>
              <a:ext cx="395378" cy="375062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713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89" name="그룹 88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92" name="막힌 원호 91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막힌 원호 92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996302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50%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DE8A37D-371D-480B-95DC-192884828DCE}"/>
              </a:ext>
            </a:extLst>
          </p:cNvPr>
          <p:cNvSpPr txBox="1"/>
          <p:nvPr/>
        </p:nvSpPr>
        <p:spPr>
          <a:xfrm>
            <a:off x="404663" y="891678"/>
            <a:ext cx="405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등록</a:t>
            </a:r>
          </a:p>
        </p:txBody>
      </p:sp>
    </p:spTree>
    <p:extLst>
      <p:ext uri="{BB962C8B-B14F-4D97-AF65-F5344CB8AC3E}">
        <p14:creationId xmlns:p14="http://schemas.microsoft.com/office/powerpoint/2010/main" val="147671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3AB311-DC1F-49B8-A943-0ADC2570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59E767-1D00-4DEC-96BE-5D343DC6BC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958BA-965C-465A-8276-61FA69F77774}"/>
              </a:ext>
            </a:extLst>
          </p:cNvPr>
          <p:cNvSpPr txBox="1"/>
          <p:nvPr/>
        </p:nvSpPr>
        <p:spPr>
          <a:xfrm>
            <a:off x="4953000" y="2721114"/>
            <a:ext cx="2286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 및 배경</a:t>
            </a:r>
            <a:endParaRPr lang="en-US" altLang="ko-KR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Planning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798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28484" y="1974760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54946" y="2056518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80" y="2395054"/>
            <a:ext cx="9215541" cy="3829431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9167110" y="362335"/>
            <a:ext cx="1333567" cy="712363"/>
            <a:chOff x="8453524" y="362335"/>
            <a:chExt cx="1333567" cy="712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706141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610" y="699636"/>
              <a:ext cx="395378" cy="375062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524" y="699636"/>
              <a:ext cx="395378" cy="375062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713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87" name="그룹 86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90" name="막힌 원호 89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막힌 원호 90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996302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50%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7C93B13-F8DB-451F-9FE6-A2C459CF1AED}"/>
              </a:ext>
            </a:extLst>
          </p:cNvPr>
          <p:cNvSpPr txBox="1"/>
          <p:nvPr/>
        </p:nvSpPr>
        <p:spPr>
          <a:xfrm>
            <a:off x="404663" y="891678"/>
            <a:ext cx="405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등록</a:t>
            </a:r>
          </a:p>
        </p:txBody>
      </p:sp>
    </p:spTree>
    <p:extLst>
      <p:ext uri="{BB962C8B-B14F-4D97-AF65-F5344CB8AC3E}">
        <p14:creationId xmlns:p14="http://schemas.microsoft.com/office/powerpoint/2010/main" val="117685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28484" y="1974760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54946" y="2056518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3" y="2787316"/>
            <a:ext cx="11639550" cy="3248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23" y="2752392"/>
            <a:ext cx="8658225" cy="30670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9167110" y="362335"/>
            <a:ext cx="1333567" cy="712363"/>
            <a:chOff x="8453524" y="362335"/>
            <a:chExt cx="1333567" cy="712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706141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610" y="699636"/>
              <a:ext cx="395378" cy="375062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524" y="699636"/>
              <a:ext cx="395378" cy="375062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713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87" name="그룹 86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90" name="막힌 원호 89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막힌 원호 90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9963026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50%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B5419FA-11BE-43EF-9F2F-3CECB071991C}"/>
              </a:ext>
            </a:extLst>
          </p:cNvPr>
          <p:cNvSpPr txBox="1"/>
          <p:nvPr/>
        </p:nvSpPr>
        <p:spPr>
          <a:xfrm>
            <a:off x="404663" y="891678"/>
            <a:ext cx="405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프랜차이즈 등록</a:t>
            </a:r>
          </a:p>
        </p:txBody>
      </p:sp>
    </p:spTree>
    <p:extLst>
      <p:ext uri="{BB962C8B-B14F-4D97-AF65-F5344CB8AC3E}">
        <p14:creationId xmlns:p14="http://schemas.microsoft.com/office/powerpoint/2010/main" val="181160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388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지도 </a:t>
            </a:r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1015570" y="1590736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페이지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35" y="2509626"/>
            <a:ext cx="11334750" cy="3476625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0673798" y="373923"/>
            <a:ext cx="1289304" cy="1631888"/>
            <a:chOff x="5020054" y="1102163"/>
            <a:chExt cx="1289304" cy="1631888"/>
          </a:xfrm>
        </p:grpSpPr>
        <p:grpSp>
          <p:nvGrpSpPr>
            <p:cNvPr id="77" name="그룹 76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0" name="막힌 원호 79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막힌 원호 80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7767859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2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388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지도 </a:t>
            </a:r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7331" y="1705403"/>
            <a:ext cx="9909528" cy="4521777"/>
            <a:chOff x="467331" y="1705403"/>
            <a:chExt cx="9909528" cy="45217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331" y="1705403"/>
              <a:ext cx="9909528" cy="452177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844040" y="1705403"/>
              <a:ext cx="1242060" cy="225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10673798" y="373923"/>
            <a:ext cx="1289304" cy="1631888"/>
            <a:chOff x="5020054" y="1102163"/>
            <a:chExt cx="1289304" cy="1631888"/>
          </a:xfrm>
        </p:grpSpPr>
        <p:grpSp>
          <p:nvGrpSpPr>
            <p:cNvPr id="83" name="그룹 82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6" name="막힌 원호 85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막힌 원호 86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7767859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482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찾기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61033" y="362335"/>
            <a:ext cx="895770" cy="712363"/>
            <a:chOff x="8801148" y="362335"/>
            <a:chExt cx="895770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66603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148" y="699636"/>
              <a:ext cx="395378" cy="375062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24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27" y="362335"/>
            <a:ext cx="5456343" cy="49559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884" y="395992"/>
            <a:ext cx="5424286" cy="6268573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78" name="그룹 77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1" name="막힌 원호 80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막힌 원호 81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659775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77" y="281930"/>
            <a:ext cx="5773337" cy="6210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5" y="2400272"/>
            <a:ext cx="11182350" cy="2400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63" y="2585863"/>
            <a:ext cx="11610975" cy="2790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90" y="668746"/>
            <a:ext cx="4514850" cy="535305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9561033" y="362335"/>
            <a:ext cx="895770" cy="712363"/>
            <a:chOff x="8801148" y="362335"/>
            <a:chExt cx="895770" cy="71236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66603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148" y="699636"/>
              <a:ext cx="395378" cy="375062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245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85" name="그룹 84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8" name="막힌 원호 87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막힌 원호 88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659775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65%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61E9A57-52F3-4B94-B6A2-AEED16707E70}"/>
              </a:ext>
            </a:extLst>
          </p:cNvPr>
          <p:cNvSpPr txBox="1"/>
          <p:nvPr/>
        </p:nvSpPr>
        <p:spPr>
          <a:xfrm>
            <a:off x="404663" y="891678"/>
            <a:ext cx="482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0800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387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정보관리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96" y="2169434"/>
            <a:ext cx="5972175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1" y="1816289"/>
            <a:ext cx="9946598" cy="4797871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77" name="그룹 76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0" name="막힌 원호 79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막힌 원호 80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3461158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4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3684" y="1538009"/>
            <a:ext cx="9827879" cy="5034352"/>
            <a:chOff x="623684" y="1538009"/>
            <a:chExt cx="9827879" cy="5034352"/>
          </a:xfrm>
        </p:grpSpPr>
        <p:sp>
          <p:nvSpPr>
            <p:cNvPr id="56" name="TextBox 55"/>
            <p:cNvSpPr txBox="1"/>
            <p:nvPr/>
          </p:nvSpPr>
          <p:spPr>
            <a:xfrm>
              <a:off x="623684" y="1547380"/>
              <a:ext cx="2249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Service</a:t>
              </a:r>
            </a:p>
            <a:p>
              <a:r>
                <a:rPr lang="ko-KR" altLang="en-US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이메일 수정</a:t>
              </a:r>
              <a:endPara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888" y="1538009"/>
              <a:ext cx="8067675" cy="503435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56412" y="1538009"/>
            <a:ext cx="9676264" cy="2487076"/>
            <a:chOff x="656412" y="1561522"/>
            <a:chExt cx="9676264" cy="24870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545" y="2555311"/>
              <a:ext cx="8243131" cy="1493287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656412" y="1561522"/>
              <a:ext cx="224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Mapper</a:t>
              </a:r>
              <a:endPara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9561033" y="362335"/>
            <a:ext cx="830315" cy="712363"/>
            <a:chOff x="8801148" y="362335"/>
            <a:chExt cx="830315" cy="712363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01148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10661901" y="362335"/>
            <a:ext cx="1289304" cy="1631888"/>
            <a:chOff x="5020054" y="1102163"/>
            <a:chExt cx="1289304" cy="1631888"/>
          </a:xfrm>
        </p:grpSpPr>
        <p:grpSp>
          <p:nvGrpSpPr>
            <p:cNvPr id="102" name="그룹 101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105" name="막힌 원호 104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막힌 원호 105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3461158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70%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9DE625A-E45D-4DB4-BDB0-4F24BEE8D818}"/>
              </a:ext>
            </a:extLst>
          </p:cNvPr>
          <p:cNvSpPr txBox="1"/>
          <p:nvPr/>
        </p:nvSpPr>
        <p:spPr>
          <a:xfrm>
            <a:off x="404663" y="891678"/>
            <a:ext cx="387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정보관리</a:t>
            </a:r>
          </a:p>
        </p:txBody>
      </p:sp>
    </p:spTree>
    <p:extLst>
      <p:ext uri="{BB962C8B-B14F-4D97-AF65-F5344CB8AC3E}">
        <p14:creationId xmlns:p14="http://schemas.microsoft.com/office/powerpoint/2010/main" val="39633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2" y="891678"/>
            <a:ext cx="54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독서실 등록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92709" y="362335"/>
            <a:ext cx="875987" cy="712363"/>
            <a:chOff x="8832824" y="362335"/>
            <a:chExt cx="875987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78496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24" y="699636"/>
              <a:ext cx="395378" cy="375062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092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98" y="2479332"/>
            <a:ext cx="8571621" cy="3001147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84" name="그룹 83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87" name="막힌 원호 86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막힌 원호 87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84539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476" y="1518848"/>
            <a:ext cx="3778818" cy="50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564" y="1451747"/>
            <a:ext cx="8896350" cy="518572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04662" y="891678"/>
            <a:ext cx="54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독서실 등록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9592709" y="362335"/>
            <a:ext cx="875987" cy="712363"/>
            <a:chOff x="8832824" y="362335"/>
            <a:chExt cx="875987" cy="7123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78496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24" y="699636"/>
              <a:ext cx="395378" cy="375062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092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66" name="그룹 6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2" name="막힌 원호 71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막힌 원호 73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84539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439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219325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 및 배경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Shape 63"/>
          <p:cNvSpPr/>
          <p:nvPr/>
        </p:nvSpPr>
        <p:spPr>
          <a:xfrm>
            <a:off x="547263" y="1125725"/>
            <a:ext cx="6319529" cy="7030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sz="3600" b="1" dirty="0">
              <a:solidFill>
                <a:schemeClr val="tx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63" y="1828800"/>
            <a:ext cx="8455357" cy="30337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23" y="1359405"/>
            <a:ext cx="8661497" cy="43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04662" y="891678"/>
            <a:ext cx="54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관리자의 독서실 등록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9592709" y="362335"/>
            <a:ext cx="875987" cy="712363"/>
            <a:chOff x="8832824" y="362335"/>
            <a:chExt cx="875987" cy="7123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78496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24" y="699636"/>
              <a:ext cx="395378" cy="375062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092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66" name="그룹 6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2" name="막힌 원호 71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막힌 원호 73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84539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920122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99" y="1490682"/>
            <a:ext cx="95440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독서실 결제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291229" y="362335"/>
            <a:ext cx="1311184" cy="712363"/>
            <a:chOff x="8531344" y="362335"/>
            <a:chExt cx="1311184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31054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4" y="699636"/>
              <a:ext cx="395378" cy="375062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0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591870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599" y="300298"/>
            <a:ext cx="5635464" cy="63479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68" y="1503568"/>
            <a:ext cx="66103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독서실 결제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291229" y="362335"/>
            <a:ext cx="1311184" cy="712363"/>
            <a:chOff x="8531344" y="362335"/>
            <a:chExt cx="1311184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31054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4" y="699636"/>
              <a:ext cx="395378" cy="375062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0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591870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5" y="238685"/>
            <a:ext cx="5086350" cy="63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02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센서 데이터 호출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291229" y="362335"/>
            <a:ext cx="1311184" cy="712363"/>
            <a:chOff x="8531344" y="362335"/>
            <a:chExt cx="1311184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31054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4" y="699636"/>
              <a:ext cx="395378" cy="375062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0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78799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56" y="1618319"/>
            <a:ext cx="7686675" cy="4657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556" y="2113169"/>
            <a:ext cx="7686675" cy="3562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193" y="1632272"/>
            <a:ext cx="7391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센서 데이터 호출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291229" y="362335"/>
            <a:ext cx="1311184" cy="712363"/>
            <a:chOff x="8531344" y="362335"/>
            <a:chExt cx="1311184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31054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4" y="699636"/>
              <a:ext cx="395378" cy="375062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0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78799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8" y="2139106"/>
            <a:ext cx="9863047" cy="437309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42551" y="1494320"/>
            <a:ext cx="224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JavaScript ( Google Chart )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84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센서 데이터 호출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291229" y="362335"/>
            <a:ext cx="1311184" cy="712363"/>
            <a:chOff x="8531344" y="362335"/>
            <a:chExt cx="1311184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31054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4" y="699636"/>
              <a:ext cx="395378" cy="375062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0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78799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42551" y="1494320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0" y="2476407"/>
            <a:ext cx="11482332" cy="31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6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프로세스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12.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센서 데이터 호출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291229" y="362335"/>
            <a:ext cx="1311184" cy="712363"/>
            <a:chOff x="8531344" y="362335"/>
            <a:chExt cx="1311184" cy="7123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8831054" y="362335"/>
              <a:ext cx="830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난이도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9657" y="699636"/>
              <a:ext cx="395378" cy="37506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4" y="699636"/>
              <a:ext cx="395378" cy="375062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0" y="699636"/>
              <a:ext cx="395378" cy="37506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73798" y="362335"/>
            <a:ext cx="1289304" cy="1631888"/>
            <a:chOff x="5020054" y="1102163"/>
            <a:chExt cx="1289304" cy="1631888"/>
          </a:xfrm>
        </p:grpSpPr>
        <p:grpSp>
          <p:nvGrpSpPr>
            <p:cNvPr id="76" name="그룹 75"/>
            <p:cNvGrpSpPr/>
            <p:nvPr/>
          </p:nvGrpSpPr>
          <p:grpSpPr>
            <a:xfrm>
              <a:off x="5020054" y="1444746"/>
              <a:ext cx="1289304" cy="1289305"/>
              <a:chOff x="5056632" y="1481325"/>
              <a:chExt cx="841249" cy="841250"/>
            </a:xfrm>
          </p:grpSpPr>
          <p:sp>
            <p:nvSpPr>
              <p:cNvPr id="79" name="막힌 원호 78"/>
              <p:cNvSpPr/>
              <p:nvPr/>
            </p:nvSpPr>
            <p:spPr>
              <a:xfrm rot="14718674">
                <a:off x="5056633" y="1481325"/>
                <a:ext cx="841248" cy="841248"/>
              </a:xfrm>
              <a:prstGeom prst="blockArc">
                <a:avLst>
                  <a:gd name="adj1" fmla="val 20807592"/>
                  <a:gd name="adj2" fmla="val 20727933"/>
                  <a:gd name="adj3" fmla="val 19682"/>
                </a:avLst>
              </a:prstGeom>
              <a:solidFill>
                <a:srgbClr val="B5B8BC"/>
              </a:solidFill>
              <a:ln>
                <a:solidFill>
                  <a:srgbClr val="B5B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17100000">
                <a:off x="5056632" y="1481327"/>
                <a:ext cx="841248" cy="841248"/>
              </a:xfrm>
              <a:prstGeom prst="blockArc">
                <a:avLst>
                  <a:gd name="adj1" fmla="val 20787992"/>
                  <a:gd name="adj2" fmla="val 20727933"/>
                  <a:gd name="adj3" fmla="val 19682"/>
                </a:avLst>
              </a:prstGeom>
              <a:solidFill>
                <a:srgbClr val="F05F40"/>
              </a:solidFill>
              <a:ln>
                <a:solidFill>
                  <a:srgbClr val="F05F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350546" y="1102163"/>
              <a:ext cx="62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</a:t>
              </a:r>
              <a:endParaRPr lang="en-US" altLang="ko-KR" sz="1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B3BC59-B9AE-43C8-BEA1-A9AF05E11AA2}"/>
                </a:ext>
              </a:extLst>
            </p:cNvPr>
            <p:cNvSpPr txBox="1"/>
            <p:nvPr/>
          </p:nvSpPr>
          <p:spPr>
            <a:xfrm>
              <a:off x="5196861" y="1886522"/>
              <a:ext cx="935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42551" y="1494320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Mapper</a:t>
            </a:r>
            <a:endParaRPr lang="ko-KR" altLang="en-US" dirty="0">
              <a:solidFill>
                <a:srgbClr val="9A9A9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3" y="2206926"/>
            <a:ext cx="10599627" cy="3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1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53000" y="2721114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scenario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16424" y="2779683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68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03" y="312627"/>
            <a:ext cx="8225312" cy="62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7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53000" y="2721114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scenario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-36576" y="0"/>
            <a:ext cx="12228576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16424" y="276728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Sensor Data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97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219325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 및 배경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Shape 63"/>
          <p:cNvSpPr/>
          <p:nvPr/>
        </p:nvSpPr>
        <p:spPr>
          <a:xfrm>
            <a:off x="547263" y="1125725"/>
            <a:ext cx="6319529" cy="7030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센서데이터와 독서실의 조화</a:t>
            </a:r>
            <a:endParaRPr sz="3600" b="1" dirty="0">
              <a:solidFill>
                <a:schemeClr val="tx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1" y="2230241"/>
            <a:ext cx="5108028" cy="3569677"/>
          </a:xfrm>
          <a:prstGeom prst="rect">
            <a:avLst/>
          </a:prstGeom>
        </p:spPr>
      </p:pic>
      <p:sp>
        <p:nvSpPr>
          <p:cNvPr id="6" name="십자형 5"/>
          <p:cNvSpPr/>
          <p:nvPr/>
        </p:nvSpPr>
        <p:spPr>
          <a:xfrm>
            <a:off x="6374423" y="3455378"/>
            <a:ext cx="791308" cy="861645"/>
          </a:xfrm>
          <a:prstGeom prst="plus">
            <a:avLst>
              <a:gd name="adj" fmla="val 342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9" y="2060293"/>
            <a:ext cx="3651813" cy="36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1" name="Picture 14" descr="RFID 센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49" y="1931103"/>
            <a:ext cx="201168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사용한 센서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91784" y="1910313"/>
            <a:ext cx="10093133" cy="2425564"/>
            <a:chOff x="1491784" y="1910313"/>
            <a:chExt cx="10093133" cy="2425564"/>
          </a:xfrm>
        </p:grpSpPr>
        <p:sp>
          <p:nvSpPr>
            <p:cNvPr id="57" name="TextBox 56"/>
            <p:cNvSpPr txBox="1"/>
            <p:nvPr/>
          </p:nvSpPr>
          <p:spPr>
            <a:xfrm>
              <a:off x="1491784" y="3966545"/>
              <a:ext cx="12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RFID </a:t>
              </a:r>
              <a:r>
                <a:rPr lang="ko-KR" altLang="en-US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센서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720" y="1931103"/>
              <a:ext cx="2035442" cy="2035442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030185" y="3966545"/>
              <a:ext cx="1940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공기 질 측정 센서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52" y="1931103"/>
              <a:ext cx="2057400" cy="201503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7043445" y="3966545"/>
              <a:ext cx="1940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적외선 센서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342" y="1910313"/>
              <a:ext cx="2011680" cy="201168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9644405" y="3966545"/>
              <a:ext cx="1940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인체 감지 센서</a:t>
              </a:r>
              <a:endPara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68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사용한 센서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256155" y="1852141"/>
            <a:ext cx="6873875" cy="2948431"/>
            <a:chOff x="2256155" y="1852141"/>
            <a:chExt cx="6873875" cy="29484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155" y="1852141"/>
              <a:ext cx="2526087" cy="252608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2856569" y="4431240"/>
              <a:ext cx="1674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온 습도 센서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530" y="1856853"/>
              <a:ext cx="2857500" cy="2521375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87942" y="4431240"/>
              <a:ext cx="142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A9A9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사운드 센서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0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센서 테스트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795282"/>
            <a:ext cx="8051800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43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Code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92" y="267487"/>
            <a:ext cx="8024822" cy="63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04663" y="891678"/>
            <a:ext cx="515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Code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69" y="267487"/>
            <a:ext cx="8262715" cy="63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데이터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2017-11-14 11-03-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024" y="82238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06680"/>
            <a:ext cx="12481560" cy="7071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-36576" y="0"/>
            <a:ext cx="12228576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16424" y="2767280"/>
            <a:ext cx="2286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Development Environment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4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1726559" y="1632272"/>
            <a:ext cx="373539" cy="373539"/>
            <a:chOff x="2339752" y="876761"/>
            <a:chExt cx="720080" cy="720080"/>
          </a:xfrm>
        </p:grpSpPr>
        <p:sp>
          <p:nvSpPr>
            <p:cNvPr id="33" name="타원형 설명선 32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726559" y="2928416"/>
            <a:ext cx="373539" cy="373539"/>
            <a:chOff x="2339752" y="876761"/>
            <a:chExt cx="720080" cy="720080"/>
          </a:xfrm>
        </p:grpSpPr>
        <p:sp>
          <p:nvSpPr>
            <p:cNvPr id="36" name="타원형 설명선 35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1726559" y="4224560"/>
            <a:ext cx="373539" cy="373539"/>
            <a:chOff x="2339752" y="876761"/>
            <a:chExt cx="720080" cy="720080"/>
          </a:xfrm>
        </p:grpSpPr>
        <p:sp>
          <p:nvSpPr>
            <p:cNvPr id="39" name="타원형 설명선 38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-1726559" y="5376688"/>
            <a:ext cx="373539" cy="373539"/>
            <a:chOff x="2339752" y="876761"/>
            <a:chExt cx="720080" cy="720080"/>
          </a:xfrm>
        </p:grpSpPr>
        <p:sp>
          <p:nvSpPr>
            <p:cNvPr id="42" name="타원형 설명선 41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859676" y="625167"/>
            <a:ext cx="373539" cy="373539"/>
            <a:chOff x="2339752" y="876761"/>
            <a:chExt cx="720080" cy="720080"/>
          </a:xfrm>
        </p:grpSpPr>
        <p:sp>
          <p:nvSpPr>
            <p:cNvPr id="45" name="타원형 설명선 44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6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-859676" y="2021515"/>
            <a:ext cx="373539" cy="373539"/>
            <a:chOff x="2339752" y="876761"/>
            <a:chExt cx="720080" cy="720080"/>
          </a:xfrm>
        </p:grpSpPr>
        <p:sp>
          <p:nvSpPr>
            <p:cNvPr id="48" name="타원형 설명선 4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-859676" y="3317659"/>
            <a:ext cx="373539" cy="373539"/>
            <a:chOff x="2339752" y="876761"/>
            <a:chExt cx="720080" cy="720080"/>
          </a:xfrm>
        </p:grpSpPr>
        <p:sp>
          <p:nvSpPr>
            <p:cNvPr id="51" name="타원형 설명선 50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8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859676" y="4613803"/>
            <a:ext cx="373539" cy="373539"/>
            <a:chOff x="2339752" y="876761"/>
            <a:chExt cx="720080" cy="720080"/>
          </a:xfrm>
        </p:grpSpPr>
        <p:sp>
          <p:nvSpPr>
            <p:cNvPr id="54" name="타원형 설명선 53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83768" y="102077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9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619794" y="706143"/>
            <a:ext cx="373539" cy="373539"/>
            <a:chOff x="2339752" y="876761"/>
            <a:chExt cx="720080" cy="720080"/>
          </a:xfrm>
        </p:grpSpPr>
        <p:sp>
          <p:nvSpPr>
            <p:cNvPr id="68" name="타원형 설명선 67"/>
            <p:cNvSpPr/>
            <p:nvPr/>
          </p:nvSpPr>
          <p:spPr>
            <a:xfrm>
              <a:off x="2339752" y="876761"/>
              <a:ext cx="720080" cy="720080"/>
            </a:xfrm>
            <a:prstGeom prst="wedgeEllipseCallout">
              <a:avLst>
                <a:gd name="adj1" fmla="val -677"/>
                <a:gd name="adj2" fmla="val 759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83768" y="1020777"/>
              <a:ext cx="432047" cy="4320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5728" y="951027"/>
            <a:ext cx="22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A9A9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프로그래밍 언어</a:t>
            </a:r>
          </a:p>
        </p:txBody>
      </p:sp>
      <p:pic>
        <p:nvPicPr>
          <p:cNvPr id="63" name="_x275608432" descr="EMB00000e9c01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84" y="1640984"/>
            <a:ext cx="8464444" cy="39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3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39" y="635675"/>
            <a:ext cx="1633108" cy="163310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54" y="642544"/>
            <a:ext cx="1517168" cy="151716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5" y="1000232"/>
            <a:ext cx="2977848" cy="699795"/>
          </a:xfrm>
          <a:prstGeom prst="rect">
            <a:avLst/>
          </a:prstGeom>
        </p:spPr>
      </p:pic>
      <p:pic>
        <p:nvPicPr>
          <p:cNvPr id="60" name="_x275606920" descr="EMB00000e9c01e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4" y="2103978"/>
            <a:ext cx="2585131" cy="6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_x275609584" descr="EMB00000e9c01e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55" y="3025614"/>
            <a:ext cx="1428062" cy="12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_x275631040" descr="EMB00000e9c01f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3" y="4523391"/>
            <a:ext cx="2085574" cy="13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_x275635144" descr="EMB00000e9c01f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92" y="4524228"/>
            <a:ext cx="1635868" cy="12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ajax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35" y="4861735"/>
            <a:ext cx="1851025" cy="88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75627152" descr="EMB00000e9c01f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784" y="2619396"/>
            <a:ext cx="5348624" cy="134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_x275609512" descr="EMB00000e9c02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83" y="4280725"/>
            <a:ext cx="3502384" cy="171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tomcat logo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81" y="2231151"/>
            <a:ext cx="2374486" cy="158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08" y="809515"/>
            <a:ext cx="3517964" cy="10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732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-36576" y="0"/>
            <a:ext cx="12228576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16424" y="2767280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04815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8D0800-120A-4D63-BB76-442C3897A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" b="623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53000" y="2721114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scenario</a:t>
            </a:r>
            <a:endParaRPr lang="ko-KR" altLang="en-US" sz="20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4321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-36576" y="0"/>
            <a:ext cx="12228576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16424" y="2767280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 및 문제점</a:t>
            </a:r>
            <a:endParaRPr lang="en-US" altLang="ko-KR" sz="1600" spc="100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239022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7D191-8EE2-41F9-B1EF-037C4D847148}"/>
              </a:ext>
            </a:extLst>
          </p:cNvPr>
          <p:cNvSpPr/>
          <p:nvPr/>
        </p:nvSpPr>
        <p:spPr>
          <a:xfrm>
            <a:off x="-36576" y="0"/>
            <a:ext cx="12228576" cy="6858000"/>
          </a:xfrm>
          <a:prstGeom prst="rect">
            <a:avLst/>
          </a:prstGeom>
          <a:solidFill>
            <a:srgbClr val="606F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BC787-A8CB-43F7-84BA-4A368BA60DB1}"/>
              </a:ext>
            </a:extLst>
          </p:cNvPr>
          <p:cNvSpPr txBox="1"/>
          <p:nvPr/>
        </p:nvSpPr>
        <p:spPr>
          <a:xfrm>
            <a:off x="4916424" y="2767280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en-US" altLang="ko-KR" b="1" dirty="0">
              <a:ln w="3175">
                <a:solidFill>
                  <a:srgbClr val="F2F2F2"/>
                </a:solidFill>
              </a:ln>
              <a:solidFill>
                <a:srgbClr val="F2F2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spc="100" dirty="0">
                <a:ln w="3175">
                  <a:solidFill>
                    <a:srgbClr val="F2F2F2"/>
                  </a:solidFill>
                </a:ln>
                <a:solidFill>
                  <a:srgbClr val="F2F2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98038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7EE14-4C70-4597-B695-38E918C38EAE}"/>
              </a:ext>
            </a:extLst>
          </p:cNvPr>
          <p:cNvSpPr txBox="1"/>
          <p:nvPr/>
        </p:nvSpPr>
        <p:spPr>
          <a:xfrm>
            <a:off x="3718631" y="2875002"/>
            <a:ext cx="4754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63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44DAA1FC-52D2-481F-9EBE-A38B4BC79E8D}"/>
              </a:ext>
            </a:extLst>
          </p:cNvPr>
          <p:cNvSpPr txBox="1">
            <a:spLocks/>
          </p:cNvSpPr>
          <p:nvPr/>
        </p:nvSpPr>
        <p:spPr>
          <a:xfrm>
            <a:off x="228600" y="362335"/>
            <a:ext cx="2526369" cy="361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altLang="ko-KR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300" spc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시나리오</a:t>
            </a:r>
            <a:endParaRPr lang="en-US" altLang="ko-KR" sz="1300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064" y="934720"/>
            <a:ext cx="235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등장인물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97561" y="2125754"/>
            <a:ext cx="2545079" cy="2997934"/>
            <a:chOff x="797561" y="2125754"/>
            <a:chExt cx="2545079" cy="29979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61" y="2125754"/>
              <a:ext cx="2545079" cy="25450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1491784" y="4785134"/>
              <a:ext cx="1134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20332" y="2011454"/>
            <a:ext cx="3161496" cy="3112234"/>
            <a:chOff x="4520332" y="2011454"/>
            <a:chExt cx="3161496" cy="31122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080" y="2011454"/>
              <a:ext cx="2794000" cy="2794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4520332" y="4785134"/>
              <a:ext cx="3161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프랜차이즈 요청 및 독서실 관리자 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488680" y="2011454"/>
            <a:ext cx="2773680" cy="3112234"/>
            <a:chOff x="8488680" y="2011454"/>
            <a:chExt cx="2773680" cy="31122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680" y="2011454"/>
              <a:ext cx="2773680" cy="27736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5C1AA0-7E39-4ABC-99AC-139816E17E12}"/>
                </a:ext>
              </a:extLst>
            </p:cNvPr>
            <p:cNvSpPr txBox="1"/>
            <p:nvPr/>
          </p:nvSpPr>
          <p:spPr>
            <a:xfrm>
              <a:off x="8978466" y="4785134"/>
              <a:ext cx="179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독서실 이용자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2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1729</Words>
  <Application>Microsoft Office PowerPoint</Application>
  <PresentationFormat>와이드스크린</PresentationFormat>
  <Paragraphs>1056</Paragraphs>
  <Slides>82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Montserrat-SemiBold</vt:lpstr>
      <vt:lpstr>Proxima Nova Rg</vt:lpstr>
      <vt:lpstr>나눔바른고딕</vt:lpstr>
      <vt:lpstr>나눔바른고딕 UltraLight</vt:lpstr>
      <vt:lpstr>나눔스퀘어라운드 ExtraBold</vt:lpstr>
      <vt:lpstr>Arial</vt:lpstr>
      <vt:lpstr>Calibri</vt:lpstr>
      <vt:lpstr>맑은 고딕</vt:lpstr>
      <vt:lpstr>Office 테마</vt:lpstr>
      <vt:lpstr>Spring Web Project  for HelloWorld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Hwanseok Park</dc:creator>
  <cp:lastModifiedBy>Admin</cp:lastModifiedBy>
  <cp:revision>254</cp:revision>
  <dcterms:created xsi:type="dcterms:W3CDTF">2017-11-13T23:47:16Z</dcterms:created>
  <dcterms:modified xsi:type="dcterms:W3CDTF">2017-11-15T07:04:53Z</dcterms:modified>
</cp:coreProperties>
</file>